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7"/>
  </p:sldMasterIdLst>
  <p:notesMasterIdLst>
    <p:notesMasterId r:id="rId63"/>
  </p:notesMasterIdLst>
  <p:sldIdLst>
    <p:sldId id="315" r:id="rId8"/>
    <p:sldId id="257" r:id="rId9"/>
    <p:sldId id="263" r:id="rId10"/>
    <p:sldId id="343" r:id="rId11"/>
    <p:sldId id="300" r:id="rId12"/>
    <p:sldId id="301" r:id="rId13"/>
    <p:sldId id="302" r:id="rId14"/>
    <p:sldId id="304" r:id="rId15"/>
    <p:sldId id="305" r:id="rId16"/>
    <p:sldId id="306" r:id="rId17"/>
    <p:sldId id="307" r:id="rId18"/>
    <p:sldId id="308" r:id="rId19"/>
    <p:sldId id="317" r:id="rId20"/>
    <p:sldId id="310" r:id="rId21"/>
    <p:sldId id="318" r:id="rId22"/>
    <p:sldId id="322" r:id="rId23"/>
    <p:sldId id="323" r:id="rId24"/>
    <p:sldId id="325" r:id="rId25"/>
    <p:sldId id="326" r:id="rId26"/>
    <p:sldId id="327" r:id="rId27"/>
    <p:sldId id="328" r:id="rId28"/>
    <p:sldId id="334" r:id="rId29"/>
    <p:sldId id="335" r:id="rId30"/>
    <p:sldId id="336" r:id="rId31"/>
    <p:sldId id="358" r:id="rId32"/>
    <p:sldId id="359" r:id="rId33"/>
    <p:sldId id="288" r:id="rId34"/>
    <p:sldId id="292" r:id="rId35"/>
    <p:sldId id="289" r:id="rId36"/>
    <p:sldId id="296" r:id="rId37"/>
    <p:sldId id="337" r:id="rId38"/>
    <p:sldId id="297" r:id="rId39"/>
    <p:sldId id="338" r:id="rId40"/>
    <p:sldId id="298" r:id="rId41"/>
    <p:sldId id="339" r:id="rId42"/>
    <p:sldId id="340" r:id="rId43"/>
    <p:sldId id="341" r:id="rId44"/>
    <p:sldId id="344" r:id="rId45"/>
    <p:sldId id="345" r:id="rId46"/>
    <p:sldId id="349" r:id="rId47"/>
    <p:sldId id="356" r:id="rId48"/>
    <p:sldId id="350" r:id="rId49"/>
    <p:sldId id="357" r:id="rId50"/>
    <p:sldId id="351" r:id="rId51"/>
    <p:sldId id="353" r:id="rId52"/>
    <p:sldId id="346" r:id="rId53"/>
    <p:sldId id="266" r:id="rId54"/>
    <p:sldId id="347" r:id="rId55"/>
    <p:sldId id="348" r:id="rId56"/>
    <p:sldId id="354" r:id="rId57"/>
    <p:sldId id="355" r:id="rId58"/>
    <p:sldId id="270" r:id="rId59"/>
    <p:sldId id="352" r:id="rId60"/>
    <p:sldId id="269" r:id="rId61"/>
    <p:sldId id="30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7E"/>
    <a:srgbClr val="00623B"/>
    <a:srgbClr val="8F3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2" autoAdjust="0"/>
    <p:restoredTop sz="94660"/>
  </p:normalViewPr>
  <p:slideViewPr>
    <p:cSldViewPr snapToGrid="0" showGuides="1">
      <p:cViewPr varScale="1">
        <p:scale>
          <a:sx n="66" d="100"/>
          <a:sy n="66" d="100"/>
        </p:scale>
        <p:origin x="612" y="66"/>
      </p:cViewPr>
      <p:guideLst>
        <p:guide orient="horz" pos="2160"/>
        <p:guide pos="3840"/>
      </p:guideLst>
    </p:cSldViewPr>
  </p:slideViewPr>
  <p:notesTextViewPr>
    <p:cViewPr>
      <p:scale>
        <a:sx n="3" d="2"/>
        <a:sy n="3" d="2"/>
      </p:scale>
      <p:origin x="0" y="0"/>
    </p:cViewPr>
  </p:notesTextViewPr>
  <p:sorterViewPr>
    <p:cViewPr>
      <p:scale>
        <a:sx n="1" d="2"/>
        <a:sy n="1" d="2"/>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2AF2C9-35B2-460E-8FF9-6E6858C3675A}" type="datetimeFigureOut">
              <a:rPr lang="en-GB" smtClean="0"/>
              <a:t>12/09/2024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526699-E148-466C-AFDB-5343868BE4F8}" type="slidenum">
              <a:rPr lang="en-GB" smtClean="0"/>
              <a:t>‹#›</a:t>
            </a:fld>
            <a:endParaRPr lang="en-GB"/>
          </a:p>
        </p:txBody>
      </p:sp>
    </p:spTree>
    <p:extLst>
      <p:ext uri="{BB962C8B-B14F-4D97-AF65-F5344CB8AC3E}">
        <p14:creationId xmlns:p14="http://schemas.microsoft.com/office/powerpoint/2010/main" val="3370404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The index volumes</a:t>
            </a:r>
            <a:r>
              <a:rPr lang="en-GB" sz="1200" kern="1200">
                <a:solidFill>
                  <a:schemeClr val="tx1"/>
                </a:solidFill>
                <a:effectLst/>
                <a:latin typeface="+mn-lt"/>
                <a:ea typeface="+mn-ea"/>
                <a:cs typeface="+mn-cs"/>
              </a:rPr>
              <a:t> – the alphabetical indexes contain entries by name for</a:t>
            </a:r>
          </a:p>
          <a:p>
            <a:r>
              <a:rPr lang="en-GB" sz="1200" kern="1200">
                <a:solidFill>
                  <a:schemeClr val="tx1"/>
                </a:solidFill>
                <a:effectLst/>
                <a:latin typeface="+mn-lt"/>
                <a:ea typeface="+mn-ea"/>
                <a:cs typeface="+mn-cs"/>
              </a:rPr>
              <a:t> </a:t>
            </a:r>
          </a:p>
          <a:p>
            <a:pPr lvl="0"/>
            <a:r>
              <a:rPr lang="en-GB" sz="1200" b="1" kern="1200">
                <a:solidFill>
                  <a:schemeClr val="tx1"/>
                </a:solidFill>
                <a:effectLst/>
                <a:latin typeface="+mn-lt"/>
                <a:ea typeface="+mn-ea"/>
                <a:cs typeface="+mn-cs"/>
              </a:rPr>
              <a:t>(Click) </a:t>
            </a:r>
            <a:r>
              <a:rPr lang="en-GB" sz="1200" kern="1200">
                <a:solidFill>
                  <a:schemeClr val="tx1"/>
                </a:solidFill>
                <a:effectLst/>
                <a:latin typeface="+mn-lt"/>
                <a:ea typeface="+mn-ea"/>
                <a:cs typeface="+mn-cs"/>
              </a:rPr>
              <a:t>Commissioned and Warrant Officers</a:t>
            </a:r>
          </a:p>
          <a:p>
            <a:pPr lvl="0"/>
            <a:r>
              <a:rPr lang="en-GB" sz="1200" b="1" kern="1200">
                <a:solidFill>
                  <a:schemeClr val="tx1"/>
                </a:solidFill>
                <a:effectLst/>
                <a:latin typeface="+mn-lt"/>
                <a:ea typeface="+mn-ea"/>
                <a:cs typeface="+mn-cs"/>
              </a:rPr>
              <a:t>(Click) </a:t>
            </a:r>
            <a:r>
              <a:rPr lang="en-GB" sz="1200" kern="1200">
                <a:solidFill>
                  <a:schemeClr val="tx1"/>
                </a:solidFill>
                <a:effectLst/>
                <a:latin typeface="+mn-lt"/>
                <a:ea typeface="+mn-ea"/>
                <a:cs typeface="+mn-cs"/>
              </a:rPr>
              <a:t>Ratings</a:t>
            </a:r>
          </a:p>
          <a:p>
            <a:pPr lvl="0"/>
            <a:r>
              <a:rPr lang="en-GB" sz="1200" b="1" kern="1200">
                <a:solidFill>
                  <a:schemeClr val="tx1"/>
                </a:solidFill>
                <a:effectLst/>
                <a:latin typeface="+mn-lt"/>
                <a:ea typeface="+mn-ea"/>
                <a:cs typeface="+mn-cs"/>
              </a:rPr>
              <a:t>(Click) </a:t>
            </a:r>
            <a:r>
              <a:rPr lang="en-GB" sz="1200" kern="1200">
                <a:solidFill>
                  <a:schemeClr val="tx1"/>
                </a:solidFill>
                <a:effectLst/>
                <a:latin typeface="+mn-lt"/>
                <a:ea typeface="+mn-ea"/>
                <a:cs typeface="+mn-cs"/>
              </a:rPr>
              <a:t>Persons of distinction</a:t>
            </a:r>
          </a:p>
          <a:p>
            <a:pPr lvl="0"/>
            <a:r>
              <a:rPr lang="en-GB" sz="1200" b="1" kern="1200">
                <a:solidFill>
                  <a:schemeClr val="tx1"/>
                </a:solidFill>
                <a:effectLst/>
                <a:latin typeface="+mn-lt"/>
                <a:ea typeface="+mn-ea"/>
                <a:cs typeface="+mn-cs"/>
              </a:rPr>
              <a:t>(Click) </a:t>
            </a:r>
            <a:r>
              <a:rPr lang="en-GB" sz="1200" kern="1200">
                <a:solidFill>
                  <a:schemeClr val="tx1"/>
                </a:solidFill>
                <a:effectLst/>
                <a:latin typeface="+mn-lt"/>
                <a:ea typeface="+mn-ea"/>
                <a:cs typeface="+mn-cs"/>
              </a:rPr>
              <a:t>Royal Navy ships (in </a:t>
            </a:r>
            <a:r>
              <a:rPr lang="en-GB" sz="1200" b="1" u="sng" kern="1200">
                <a:solidFill>
                  <a:schemeClr val="tx1"/>
                </a:solidFill>
                <a:effectLst/>
                <a:latin typeface="+mn-lt"/>
                <a:ea typeface="+mn-ea"/>
                <a:cs typeface="+mn-cs"/>
              </a:rPr>
              <a:t>red</a:t>
            </a:r>
            <a:r>
              <a:rPr lang="en-GB" sz="1200" kern="1200">
                <a:solidFill>
                  <a:schemeClr val="tx1"/>
                </a:solidFill>
                <a:effectLst/>
                <a:latin typeface="+mn-lt"/>
                <a:ea typeface="+mn-ea"/>
                <a:cs typeface="+mn-cs"/>
              </a:rPr>
              <a:t> ink)</a:t>
            </a:r>
          </a:p>
          <a:p>
            <a:pPr lvl="0"/>
            <a:r>
              <a:rPr lang="en-GB" sz="1200" b="1" kern="1200">
                <a:solidFill>
                  <a:schemeClr val="tx1"/>
                </a:solidFill>
                <a:effectLst/>
                <a:latin typeface="+mn-lt"/>
                <a:ea typeface="+mn-ea"/>
                <a:cs typeface="+mn-cs"/>
              </a:rPr>
              <a:t>(Click) </a:t>
            </a:r>
            <a:r>
              <a:rPr lang="en-GB" sz="1200" kern="1200">
                <a:solidFill>
                  <a:schemeClr val="tx1"/>
                </a:solidFill>
                <a:effectLst/>
                <a:latin typeface="+mn-lt"/>
                <a:ea typeface="+mn-ea"/>
                <a:cs typeface="+mn-cs"/>
              </a:rPr>
              <a:t>Foreign naval and Merchant vessels (in </a:t>
            </a:r>
            <a:r>
              <a:rPr lang="en-GB" sz="1200" b="1" u="sng" kern="1200">
                <a:solidFill>
                  <a:schemeClr val="tx1"/>
                </a:solidFill>
                <a:effectLst/>
                <a:latin typeface="+mn-lt"/>
                <a:ea typeface="+mn-ea"/>
                <a:cs typeface="+mn-cs"/>
              </a:rPr>
              <a:t>black</a:t>
            </a:r>
            <a:r>
              <a:rPr lang="en-GB" sz="1200" kern="1200">
                <a:solidFill>
                  <a:schemeClr val="tx1"/>
                </a:solidFill>
                <a:effectLst/>
                <a:latin typeface="+mn-lt"/>
                <a:ea typeface="+mn-ea"/>
                <a:cs typeface="+mn-cs"/>
              </a:rPr>
              <a:t> ink)</a:t>
            </a:r>
          </a:p>
          <a:p>
            <a:pPr lvl="0"/>
            <a:r>
              <a:rPr lang="en-GB" sz="1200" b="1" kern="1200">
                <a:solidFill>
                  <a:schemeClr val="tx1"/>
                </a:solidFill>
                <a:effectLst/>
                <a:latin typeface="+mn-lt"/>
                <a:ea typeface="+mn-ea"/>
                <a:cs typeface="+mn-cs"/>
              </a:rPr>
              <a:t>(Click) </a:t>
            </a:r>
            <a:r>
              <a:rPr lang="en-GB" sz="1200" kern="1200">
                <a:solidFill>
                  <a:schemeClr val="tx1"/>
                </a:solidFill>
                <a:effectLst/>
                <a:latin typeface="+mn-lt"/>
                <a:ea typeface="+mn-ea"/>
                <a:cs typeface="+mn-cs"/>
              </a:rPr>
              <a:t>Anyone who wrote to the Admiralty</a:t>
            </a:r>
          </a:p>
          <a:p>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47</a:t>
            </a:fld>
            <a:endParaRPr lang="en-GB" dirty="0"/>
          </a:p>
        </p:txBody>
      </p:sp>
    </p:spTree>
    <p:extLst>
      <p:ext uri="{BB962C8B-B14F-4D97-AF65-F5344CB8AC3E}">
        <p14:creationId xmlns:p14="http://schemas.microsoft.com/office/powerpoint/2010/main" val="1444773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(Click) </a:t>
            </a:r>
            <a:r>
              <a:rPr lang="en-GB"/>
              <a:t>Once we have ordered appropriate</a:t>
            </a:r>
            <a:r>
              <a:rPr lang="en-GB" baseline="0"/>
              <a:t> ADM 12 index volum for </a:t>
            </a:r>
            <a:r>
              <a:rPr lang="en-GB" i="1" baseline="0"/>
              <a:t>Repulse, </a:t>
            </a:r>
          </a:p>
          <a:p>
            <a:endParaRPr lang="en-GB" i="1" baseline="0"/>
          </a:p>
          <a:p>
            <a:r>
              <a:rPr lang="en-GB" b="1" i="0" baseline="0"/>
              <a:t>(Click) </a:t>
            </a:r>
            <a:r>
              <a:rPr lang="en-GB" b="0" i="0" baseline="0"/>
              <a:t>We </a:t>
            </a:r>
            <a:r>
              <a:rPr lang="en-GB" i="0" baseline="0"/>
              <a:t>found reference relating to Awards in this case Admiralty code ‘HA68/42’</a:t>
            </a:r>
            <a:endParaRPr lang="en-GB" i="0"/>
          </a:p>
        </p:txBody>
      </p:sp>
      <p:sp>
        <p:nvSpPr>
          <p:cNvPr id="4" name="Slide Number Placeholder 3"/>
          <p:cNvSpPr>
            <a:spLocks noGrp="1"/>
          </p:cNvSpPr>
          <p:nvPr>
            <p:ph type="sldNum" sz="quarter" idx="10"/>
          </p:nvPr>
        </p:nvSpPr>
        <p:spPr/>
        <p:txBody>
          <a:bodyPr/>
          <a:lstStyle/>
          <a:p>
            <a:fld id="{EC646113-99EE-47ED-8069-50833CEF5E57}" type="slidenum">
              <a:rPr lang="en-GB" smtClean="0"/>
              <a:t>48</a:t>
            </a:fld>
            <a:endParaRPr lang="en-GB" dirty="0"/>
          </a:p>
        </p:txBody>
      </p:sp>
    </p:spTree>
    <p:extLst>
      <p:ext uri="{BB962C8B-B14F-4D97-AF65-F5344CB8AC3E}">
        <p14:creationId xmlns:p14="http://schemas.microsoft.com/office/powerpoint/2010/main" val="232798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ADM 1/12315, as can be seen on the right image it’s show letter of recomendation by Captain William Tennant of the </a:t>
            </a:r>
            <a:r>
              <a:rPr lang="en-GB" i="1"/>
              <a:t>Repulse</a:t>
            </a:r>
            <a:r>
              <a:rPr lang="en-GB"/>
              <a:t> to</a:t>
            </a:r>
          </a:p>
          <a:p>
            <a:endParaRPr lang="en-GB"/>
          </a:p>
          <a:p>
            <a:r>
              <a:rPr lang="en-GB" b="1"/>
              <a:t>(Click) </a:t>
            </a:r>
            <a:r>
              <a:rPr lang="en-GB"/>
              <a:t>‘the names of the following officers and men, of whom several did not survive, for outstanding gallantry,</a:t>
            </a:r>
            <a:r>
              <a:rPr lang="en-GB" baseline="0"/>
              <a:t> zeal and devotion to duty during </a:t>
            </a:r>
            <a:r>
              <a:rPr lang="en-GB" i="1" baseline="0"/>
              <a:t>Repulse’s</a:t>
            </a:r>
            <a:r>
              <a:rPr lang="en-GB" baseline="0"/>
              <a:t> last action on December 10, 1941’</a:t>
            </a:r>
            <a:endParaRPr lang="en-GB"/>
          </a:p>
          <a:p>
            <a:r>
              <a:rPr lang="en-GB"/>
              <a:t> </a:t>
            </a:r>
          </a:p>
        </p:txBody>
      </p:sp>
      <p:sp>
        <p:nvSpPr>
          <p:cNvPr id="4" name="Slide Number Placeholder 3"/>
          <p:cNvSpPr>
            <a:spLocks noGrp="1"/>
          </p:cNvSpPr>
          <p:nvPr>
            <p:ph type="sldNum" sz="quarter" idx="10"/>
          </p:nvPr>
        </p:nvSpPr>
        <p:spPr/>
        <p:txBody>
          <a:bodyPr/>
          <a:lstStyle/>
          <a:p>
            <a:fld id="{EC646113-99EE-47ED-8069-50833CEF5E57}" type="slidenum">
              <a:rPr lang="en-GB" smtClean="0"/>
              <a:t>49</a:t>
            </a:fld>
            <a:endParaRPr lang="en-GB" dirty="0"/>
          </a:p>
        </p:txBody>
      </p:sp>
    </p:spTree>
    <p:extLst>
      <p:ext uri="{BB962C8B-B14F-4D97-AF65-F5344CB8AC3E}">
        <p14:creationId xmlns:p14="http://schemas.microsoft.com/office/powerpoint/2010/main" val="2280379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D8F2D4-5E9C-ACFE-5B57-34122015E708}"/>
              </a:ext>
            </a:extLst>
          </p:cNvPr>
          <p:cNvSpPr/>
          <p:nvPr userDrawn="1"/>
        </p:nvSpPr>
        <p:spPr>
          <a:xfrm>
            <a:off x="284163" y="284163"/>
            <a:ext cx="11623675" cy="628942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dirty="0" err="1">
              <a:solidFill>
                <a:schemeClr val="tx1"/>
              </a:solidFill>
            </a:endParaRPr>
          </a:p>
        </p:txBody>
      </p:sp>
      <p:sp>
        <p:nvSpPr>
          <p:cNvPr id="16" name="Picture Placeholder 15">
            <a:extLst>
              <a:ext uri="{FF2B5EF4-FFF2-40B4-BE49-F238E27FC236}">
                <a16:creationId xmlns:a16="http://schemas.microsoft.com/office/drawing/2014/main" id="{9B9AE5C2-A17D-F3B3-334A-BC5E54BAB392}"/>
              </a:ext>
            </a:extLst>
          </p:cNvPr>
          <p:cNvSpPr>
            <a:spLocks noGrp="1"/>
          </p:cNvSpPr>
          <p:nvPr>
            <p:ph type="pic" sz="quarter" idx="10"/>
          </p:nvPr>
        </p:nvSpPr>
        <p:spPr>
          <a:xfrm>
            <a:off x="293691" y="294084"/>
            <a:ext cx="11605415" cy="6271022"/>
          </a:xfrm>
          <a:custGeom>
            <a:avLst/>
            <a:gdLst>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00638 w 11623676"/>
              <a:gd name="connsiteY5" fmla="*/ 6289675 h 6289675"/>
              <a:gd name="connsiteX6" fmla="*/ 5100638 w 11623676"/>
              <a:gd name="connsiteY6" fmla="*/ 2459038 h 6289675"/>
              <a:gd name="connsiteX7" fmla="*/ 0 w 11623676"/>
              <a:gd name="connsiteY7" fmla="*/ 2459038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2 h 6289675"/>
              <a:gd name="connsiteX6" fmla="*/ 5100638 w 11623676"/>
              <a:gd name="connsiteY6" fmla="*/ 2459038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4899 h 6289675"/>
              <a:gd name="connsiteX6" fmla="*/ 5100638 w 11623676"/>
              <a:gd name="connsiteY6" fmla="*/ 2459038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2511 h 6289675"/>
              <a:gd name="connsiteX6" fmla="*/ 5100638 w 11623676"/>
              <a:gd name="connsiteY6" fmla="*/ 2459038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00638 w 11623676"/>
              <a:gd name="connsiteY6" fmla="*/ 2459038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22103 w 11623676"/>
              <a:gd name="connsiteY6" fmla="*/ 2450679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22103 w 11623676"/>
              <a:gd name="connsiteY6" fmla="*/ 2442320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5535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314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3147 h 6289675"/>
              <a:gd name="connsiteX3" fmla="*/ 11623676 w 11623676"/>
              <a:gd name="connsiteY3" fmla="*/ 1708369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0684 w 11623676"/>
              <a:gd name="connsiteY2" fmla="*/ 1713147 h 6289675"/>
              <a:gd name="connsiteX3" fmla="*/ 11623676 w 11623676"/>
              <a:gd name="connsiteY3" fmla="*/ 1708369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1371 w 11623676"/>
              <a:gd name="connsiteY5" fmla="*/ 6276540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2564 w 11623676"/>
              <a:gd name="connsiteY5" fmla="*/ 6288481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1371 w 11623676"/>
              <a:gd name="connsiteY5" fmla="*/ 6287287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22104 w 11623676"/>
              <a:gd name="connsiteY5" fmla="*/ 6286092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08986 w 11623676"/>
              <a:gd name="connsiteY5" fmla="*/ 6286092 h 6289675"/>
              <a:gd name="connsiteX6" fmla="*/ 5110178 w 11623676"/>
              <a:gd name="connsiteY6" fmla="*/ 2445903 h 6289675"/>
              <a:gd name="connsiteX7" fmla="*/ 1193 w 11623676"/>
              <a:gd name="connsiteY7" fmla="*/ 2447096 h 6289675"/>
              <a:gd name="connsiteX8" fmla="*/ 0 w 11623676"/>
              <a:gd name="connsiteY8" fmla="*/ 0 h 628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3676" h="6289675">
                <a:moveTo>
                  <a:pt x="0" y="0"/>
                </a:moveTo>
                <a:lnTo>
                  <a:pt x="9921875" y="0"/>
                </a:lnTo>
                <a:lnTo>
                  <a:pt x="9921875" y="1711952"/>
                </a:lnTo>
                <a:lnTo>
                  <a:pt x="11623676" y="1708369"/>
                </a:lnTo>
                <a:lnTo>
                  <a:pt x="11623676" y="6289675"/>
                </a:lnTo>
                <a:lnTo>
                  <a:pt x="5108986" y="6286092"/>
                </a:lnTo>
                <a:cubicBezTo>
                  <a:pt x="5108588" y="5009213"/>
                  <a:pt x="5110576" y="3722782"/>
                  <a:pt x="5110178" y="2445903"/>
                </a:cubicBezTo>
                <a:lnTo>
                  <a:pt x="1193" y="2447096"/>
                </a:lnTo>
                <a:cubicBezTo>
                  <a:pt x="795" y="1631397"/>
                  <a:pt x="398" y="815699"/>
                  <a:pt x="0" y="0"/>
                </a:cubicBezTo>
                <a:close/>
              </a:path>
            </a:pathLst>
          </a:custGeom>
          <a:solidFill>
            <a:schemeClr val="bg1">
              <a:lumMod val="85000"/>
            </a:schemeClr>
          </a:solidFill>
          <a:ln w="19050">
            <a:noFill/>
          </a:ln>
        </p:spPr>
        <p:txBody>
          <a:bodyPr wrap="square">
            <a:noAutofit/>
          </a:bodyPr>
          <a:lstStyle/>
          <a:p>
            <a:r>
              <a:rPr lang="en-GB"/>
              <a:t>Click icon to add picture</a:t>
            </a:r>
          </a:p>
        </p:txBody>
      </p:sp>
      <p:sp>
        <p:nvSpPr>
          <p:cNvPr id="7" name="Rectangle 6">
            <a:extLst>
              <a:ext uri="{FF2B5EF4-FFF2-40B4-BE49-F238E27FC236}">
                <a16:creationId xmlns:a16="http://schemas.microsoft.com/office/drawing/2014/main" id="{287FD12B-4DF0-18D6-1F3C-10055179B50D}"/>
              </a:ext>
            </a:extLst>
          </p:cNvPr>
          <p:cNvSpPr/>
          <p:nvPr userDrawn="1"/>
        </p:nvSpPr>
        <p:spPr>
          <a:xfrm>
            <a:off x="284163" y="2743201"/>
            <a:ext cx="5100637" cy="214572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8" name="Rectangle 7">
            <a:extLst>
              <a:ext uri="{FF2B5EF4-FFF2-40B4-BE49-F238E27FC236}">
                <a16:creationId xmlns:a16="http://schemas.microsoft.com/office/drawing/2014/main" id="{206A9A88-330A-1D1B-7639-29F93FEA9B15}"/>
              </a:ext>
            </a:extLst>
          </p:cNvPr>
          <p:cNvSpPr/>
          <p:nvPr userDrawn="1"/>
        </p:nvSpPr>
        <p:spPr>
          <a:xfrm>
            <a:off x="284163" y="4888922"/>
            <a:ext cx="5100637" cy="168491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 name="Title 1">
            <a:extLst>
              <a:ext uri="{FF2B5EF4-FFF2-40B4-BE49-F238E27FC236}">
                <a16:creationId xmlns:a16="http://schemas.microsoft.com/office/drawing/2014/main" id="{B4082AEB-5006-8BDB-B209-D0CE6D0D9E54}"/>
              </a:ext>
            </a:extLst>
          </p:cNvPr>
          <p:cNvSpPr>
            <a:spLocks noGrp="1"/>
          </p:cNvSpPr>
          <p:nvPr>
            <p:ph type="ctrTitle"/>
          </p:nvPr>
        </p:nvSpPr>
        <p:spPr>
          <a:xfrm>
            <a:off x="568325" y="2743201"/>
            <a:ext cx="4535488" cy="2145722"/>
          </a:xfrm>
        </p:spPr>
        <p:txBody>
          <a:bodyPr anchor="ctr" anchorCtr="0"/>
          <a:lstStyle>
            <a:lvl1pPr algn="l">
              <a:defRPr sz="480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7CF3C4D3-D951-05DD-58CA-A9363283ABF1}"/>
              </a:ext>
            </a:extLst>
          </p:cNvPr>
          <p:cNvSpPr>
            <a:spLocks noGrp="1"/>
          </p:cNvSpPr>
          <p:nvPr>
            <p:ph type="subTitle" idx="1"/>
          </p:nvPr>
        </p:nvSpPr>
        <p:spPr>
          <a:xfrm>
            <a:off x="568324" y="4888922"/>
            <a:ext cx="4535489" cy="1684916"/>
          </a:xfrm>
        </p:spPr>
        <p:txBody>
          <a:bodyPr anchor="ctr" anchorCtr="0"/>
          <a:lstStyle>
            <a:lvl1pPr marL="0" indent="0" algn="l">
              <a:spcAft>
                <a:spcPts val="0"/>
              </a:spcAft>
              <a:buNone/>
              <a:defRPr sz="1600">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grpSp>
        <p:nvGrpSpPr>
          <p:cNvPr id="19" name="Group 18">
            <a:extLst>
              <a:ext uri="{FF2B5EF4-FFF2-40B4-BE49-F238E27FC236}">
                <a16:creationId xmlns:a16="http://schemas.microsoft.com/office/drawing/2014/main" id="{7A72C5D7-9238-6093-13E0-3496077F0885}"/>
              </a:ext>
            </a:extLst>
          </p:cNvPr>
          <p:cNvGrpSpPr>
            <a:grpSpLocks noChangeAspect="1"/>
          </p:cNvGrpSpPr>
          <p:nvPr userDrawn="1"/>
        </p:nvGrpSpPr>
        <p:grpSpPr>
          <a:xfrm>
            <a:off x="10206038" y="281224"/>
            <a:ext cx="1701799" cy="1707726"/>
            <a:chOff x="2857500" y="180976"/>
            <a:chExt cx="5924550" cy="5945187"/>
          </a:xfrm>
        </p:grpSpPr>
        <p:sp>
          <p:nvSpPr>
            <p:cNvPr id="20" name="Rectangle 5">
              <a:extLst>
                <a:ext uri="{FF2B5EF4-FFF2-40B4-BE49-F238E27FC236}">
                  <a16:creationId xmlns:a16="http://schemas.microsoft.com/office/drawing/2014/main" id="{1BDD3A87-F94A-5935-C19A-B43B47E4511B}"/>
                </a:ext>
              </a:extLst>
            </p:cNvPr>
            <p:cNvSpPr>
              <a:spLocks noChangeArrowheads="1"/>
            </p:cNvSpPr>
            <p:nvPr userDrawn="1"/>
          </p:nvSpPr>
          <p:spPr bwMode="auto">
            <a:xfrm>
              <a:off x="2857500" y="192088"/>
              <a:ext cx="5924550" cy="5934075"/>
            </a:xfrm>
            <a:prstGeom prst="rect">
              <a:avLst/>
            </a:prstGeom>
            <a:solidFill>
              <a:schemeClr val="bg1">
                <a:alpha val="50000"/>
              </a:schemeClr>
            </a:solid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21" name="Freeform 7">
              <a:extLst>
                <a:ext uri="{FF2B5EF4-FFF2-40B4-BE49-F238E27FC236}">
                  <a16:creationId xmlns:a16="http://schemas.microsoft.com/office/drawing/2014/main" id="{02DF7797-B46E-8541-F1D2-FFB63E78CCC2}"/>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2" name="Freeform 8">
              <a:extLst>
                <a:ext uri="{FF2B5EF4-FFF2-40B4-BE49-F238E27FC236}">
                  <a16:creationId xmlns:a16="http://schemas.microsoft.com/office/drawing/2014/main" id="{07C0DBDD-1BCE-9F03-BF8A-4449C6A7E7E1}"/>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3" name="Freeform 9">
              <a:extLst>
                <a:ext uri="{FF2B5EF4-FFF2-40B4-BE49-F238E27FC236}">
                  <a16:creationId xmlns:a16="http://schemas.microsoft.com/office/drawing/2014/main" id="{E8952F56-6955-AEA3-17E3-472E9F76A6D5}"/>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4" name="Freeform 10">
              <a:extLst>
                <a:ext uri="{FF2B5EF4-FFF2-40B4-BE49-F238E27FC236}">
                  <a16:creationId xmlns:a16="http://schemas.microsoft.com/office/drawing/2014/main" id="{AEAB4482-B124-8CEC-1998-FD3A3DE8E998}"/>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5" name="Freeform 11">
              <a:extLst>
                <a:ext uri="{FF2B5EF4-FFF2-40B4-BE49-F238E27FC236}">
                  <a16:creationId xmlns:a16="http://schemas.microsoft.com/office/drawing/2014/main" id="{DB1E9115-CB0A-481C-D7A1-CB98A3DA37F6}"/>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6" name="Freeform 12">
              <a:extLst>
                <a:ext uri="{FF2B5EF4-FFF2-40B4-BE49-F238E27FC236}">
                  <a16:creationId xmlns:a16="http://schemas.microsoft.com/office/drawing/2014/main" id="{1D08DA13-3031-09FC-A7E1-302616E79A41}"/>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7" name="Rectangle 13">
              <a:extLst>
                <a:ext uri="{FF2B5EF4-FFF2-40B4-BE49-F238E27FC236}">
                  <a16:creationId xmlns:a16="http://schemas.microsoft.com/office/drawing/2014/main" id="{70ED91D8-BF04-DF61-83F0-A2D2B0C7CBDF}"/>
                </a:ext>
              </a:extLst>
            </p:cNvPr>
            <p:cNvSpPr>
              <a:spLocks noChangeArrowheads="1"/>
            </p:cNvSpPr>
            <p:nvPr userDrawn="1"/>
          </p:nvSpPr>
          <p:spPr bwMode="auto">
            <a:xfrm>
              <a:off x="5334000" y="27876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8" name="Freeform 14">
              <a:extLst>
                <a:ext uri="{FF2B5EF4-FFF2-40B4-BE49-F238E27FC236}">
                  <a16:creationId xmlns:a16="http://schemas.microsoft.com/office/drawing/2014/main" id="{7FF3B334-839A-9BAC-C5C8-CCACDA1578AB}"/>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9" name="Freeform 15">
              <a:extLst>
                <a:ext uri="{FF2B5EF4-FFF2-40B4-BE49-F238E27FC236}">
                  <a16:creationId xmlns:a16="http://schemas.microsoft.com/office/drawing/2014/main" id="{C1BED1B9-E99D-8453-53C2-1AA3250BE034}"/>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0" name="Freeform 16">
              <a:extLst>
                <a:ext uri="{FF2B5EF4-FFF2-40B4-BE49-F238E27FC236}">
                  <a16:creationId xmlns:a16="http://schemas.microsoft.com/office/drawing/2014/main" id="{0C75F0BA-E4DD-6146-DF3E-11895D1BB5C0}"/>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1" name="Freeform 17">
              <a:extLst>
                <a:ext uri="{FF2B5EF4-FFF2-40B4-BE49-F238E27FC236}">
                  <a16:creationId xmlns:a16="http://schemas.microsoft.com/office/drawing/2014/main" id="{5AFED7E7-6A25-06E8-5E54-0B501805BA67}"/>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2" name="Freeform 18">
              <a:extLst>
                <a:ext uri="{FF2B5EF4-FFF2-40B4-BE49-F238E27FC236}">
                  <a16:creationId xmlns:a16="http://schemas.microsoft.com/office/drawing/2014/main" id="{FE27B279-DE0B-8E33-CA7D-B3AA4E2FB431}"/>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3" name="Freeform 19">
              <a:extLst>
                <a:ext uri="{FF2B5EF4-FFF2-40B4-BE49-F238E27FC236}">
                  <a16:creationId xmlns:a16="http://schemas.microsoft.com/office/drawing/2014/main" id="{CF677E05-356E-B7CF-433C-8A8BEB935A52}"/>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4" name="Freeform 20">
              <a:extLst>
                <a:ext uri="{FF2B5EF4-FFF2-40B4-BE49-F238E27FC236}">
                  <a16:creationId xmlns:a16="http://schemas.microsoft.com/office/drawing/2014/main" id="{7439665E-8420-B18D-35BC-7A106B0F0411}"/>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5" name="Freeform 21">
              <a:extLst>
                <a:ext uri="{FF2B5EF4-FFF2-40B4-BE49-F238E27FC236}">
                  <a16:creationId xmlns:a16="http://schemas.microsoft.com/office/drawing/2014/main" id="{8B393608-7C32-0CE4-DE4C-6F5D726F54D4}"/>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6" name="Rectangle 22">
              <a:extLst>
                <a:ext uri="{FF2B5EF4-FFF2-40B4-BE49-F238E27FC236}">
                  <a16:creationId xmlns:a16="http://schemas.microsoft.com/office/drawing/2014/main" id="{741854CE-FC37-0776-3C7A-C19E0D1D1558}"/>
                </a:ext>
              </a:extLst>
            </p:cNvPr>
            <p:cNvSpPr>
              <a:spLocks noChangeArrowheads="1"/>
            </p:cNvSpPr>
            <p:nvPr userDrawn="1"/>
          </p:nvSpPr>
          <p:spPr bwMode="auto">
            <a:xfrm>
              <a:off x="6072188" y="47307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7" name="Freeform 23">
              <a:extLst>
                <a:ext uri="{FF2B5EF4-FFF2-40B4-BE49-F238E27FC236}">
                  <a16:creationId xmlns:a16="http://schemas.microsoft.com/office/drawing/2014/main" id="{C67250D9-E873-CC19-523F-5D9AA67FC2E4}"/>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8" name="Freeform 24">
              <a:extLst>
                <a:ext uri="{FF2B5EF4-FFF2-40B4-BE49-F238E27FC236}">
                  <a16:creationId xmlns:a16="http://schemas.microsoft.com/office/drawing/2014/main" id="{0991AB8C-B4C7-9440-B845-B607635CC34A}"/>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9" name="Freeform 25">
              <a:extLst>
                <a:ext uri="{FF2B5EF4-FFF2-40B4-BE49-F238E27FC236}">
                  <a16:creationId xmlns:a16="http://schemas.microsoft.com/office/drawing/2014/main" id="{DCF5F829-4736-E015-161E-235B4E47DD6F}"/>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0" name="Line 26">
              <a:extLst>
                <a:ext uri="{FF2B5EF4-FFF2-40B4-BE49-F238E27FC236}">
                  <a16:creationId xmlns:a16="http://schemas.microsoft.com/office/drawing/2014/main" id="{A65A9DE7-9B92-2BA5-7CB9-B5422094253F}"/>
                </a:ext>
              </a:extLst>
            </p:cNvPr>
            <p:cNvSpPr>
              <a:spLocks noChangeShapeType="1"/>
            </p:cNvSpPr>
            <p:nvPr userDrawn="1"/>
          </p:nvSpPr>
          <p:spPr bwMode="auto">
            <a:xfrm>
              <a:off x="2862263" y="2233613"/>
              <a:ext cx="59197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dirty="0"/>
                <a:t> </a:t>
              </a:r>
              <a:endParaRPr lang="ar-SA" dirty="0"/>
            </a:p>
          </p:txBody>
        </p:sp>
        <p:sp>
          <p:nvSpPr>
            <p:cNvPr id="41" name="Line 27">
              <a:extLst>
                <a:ext uri="{FF2B5EF4-FFF2-40B4-BE49-F238E27FC236}">
                  <a16:creationId xmlns:a16="http://schemas.microsoft.com/office/drawing/2014/main" id="{A8F9F389-85D3-C556-3AC6-F0CCF8F2988B}"/>
                </a:ext>
              </a:extLst>
            </p:cNvPr>
            <p:cNvSpPr>
              <a:spLocks noChangeShapeType="1"/>
            </p:cNvSpPr>
            <p:nvPr userDrawn="1"/>
          </p:nvSpPr>
          <p:spPr bwMode="auto">
            <a:xfrm>
              <a:off x="5784850" y="180976"/>
              <a:ext cx="0" cy="205263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42" name="Line 29">
              <a:extLst>
                <a:ext uri="{FF2B5EF4-FFF2-40B4-BE49-F238E27FC236}">
                  <a16:creationId xmlns:a16="http://schemas.microsoft.com/office/drawing/2014/main" id="{3D1C1995-EB3B-A5DE-A8F9-B8BCA9AEBDC0}"/>
                </a:ext>
              </a:extLst>
            </p:cNvPr>
            <p:cNvSpPr>
              <a:spLocks noChangeShapeType="1"/>
            </p:cNvSpPr>
            <p:nvPr userDrawn="1"/>
          </p:nvSpPr>
          <p:spPr bwMode="auto">
            <a:xfrm>
              <a:off x="2857500" y="4176713"/>
              <a:ext cx="592455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Tree>
    <p:extLst>
      <p:ext uri="{BB962C8B-B14F-4D97-AF65-F5344CB8AC3E}">
        <p14:creationId xmlns:p14="http://schemas.microsoft.com/office/powerpoint/2010/main" val="351514330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1B9C-28C7-BA43-28C9-3915DB6432C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EFC9D83-0712-5C6B-C9AE-4F5F1BED2CD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a:extLst>
              <a:ext uri="{FF2B5EF4-FFF2-40B4-BE49-F238E27FC236}">
                <a16:creationId xmlns:a16="http://schemas.microsoft.com/office/drawing/2014/main" id="{9EC38BDC-F847-171B-C538-88B55A9B4DC2}"/>
              </a:ext>
            </a:extLst>
          </p:cNvPr>
          <p:cNvSpPr>
            <a:spLocks noGrp="1"/>
          </p:cNvSpPr>
          <p:nvPr>
            <p:ph type="dt" sz="half" idx="10"/>
          </p:nvPr>
        </p:nvSpPr>
        <p:spPr/>
        <p:txBody>
          <a:bodyPr/>
          <a:lstStyle/>
          <a:p>
            <a:fld id="{E577F33D-085B-4991-A612-6B2C1B8E443A}" type="datetime1">
              <a:rPr lang="en-GB" smtClean="0"/>
              <a:t>12/09/2024</a:t>
            </a:fld>
            <a:endParaRPr lang="en-GB" dirty="0"/>
          </a:p>
        </p:txBody>
      </p:sp>
      <p:sp>
        <p:nvSpPr>
          <p:cNvPr id="8" name="Footer Placeholder 7">
            <a:extLst>
              <a:ext uri="{FF2B5EF4-FFF2-40B4-BE49-F238E27FC236}">
                <a16:creationId xmlns:a16="http://schemas.microsoft.com/office/drawing/2014/main" id="{C7A67E1A-24DF-C1BF-39BF-143C88D9038E}"/>
              </a:ext>
            </a:extLst>
          </p:cNvPr>
          <p:cNvSpPr>
            <a:spLocks noGrp="1"/>
          </p:cNvSpPr>
          <p:nvPr>
            <p:ph type="ftr" sz="quarter" idx="11"/>
          </p:nvPr>
        </p:nvSpPr>
        <p:spPr/>
        <p:txBody>
          <a:bodyPr/>
          <a:lstStyle/>
          <a:p>
            <a:r>
              <a:rPr lang="en-GB"/>
              <a:t>Presentation title</a:t>
            </a:r>
            <a:endParaRPr lang="en-GB" dirty="0"/>
          </a:p>
        </p:txBody>
      </p:sp>
      <p:sp>
        <p:nvSpPr>
          <p:cNvPr id="9" name="Slide Number Placeholder 8">
            <a:extLst>
              <a:ext uri="{FF2B5EF4-FFF2-40B4-BE49-F238E27FC236}">
                <a16:creationId xmlns:a16="http://schemas.microsoft.com/office/drawing/2014/main" id="{49421C5D-C064-97CD-2C78-D62A8A8762B9}"/>
              </a:ext>
            </a:extLst>
          </p:cNvPr>
          <p:cNvSpPr>
            <a:spLocks noGrp="1"/>
          </p:cNvSpPr>
          <p:nvPr>
            <p:ph type="sldNum" sz="quarter" idx="12"/>
          </p:nvPr>
        </p:nvSpPr>
        <p:spPr/>
        <p:txBody>
          <a:bodyPr/>
          <a:lstStyle/>
          <a:p>
            <a:fld id="{255DAFDF-2EF6-44FB-8AA4-C1E9B7563AAC}" type="slidenum">
              <a:rPr lang="en-GB" smtClean="0"/>
              <a:pPr/>
              <a:t>‹#›</a:t>
            </a:fld>
            <a:endParaRPr lang="en-GB" dirty="0"/>
          </a:p>
        </p:txBody>
      </p:sp>
      <p:sp>
        <p:nvSpPr>
          <p:cNvPr id="4" name="TextBox 3">
            <a:extLst>
              <a:ext uri="{FF2B5EF4-FFF2-40B4-BE49-F238E27FC236}">
                <a16:creationId xmlns:a16="http://schemas.microsoft.com/office/drawing/2014/main" id="{60C98947-3455-C279-C7DF-AAE8110E711E}"/>
              </a:ext>
            </a:extLst>
          </p:cNvPr>
          <p:cNvSpPr txBox="1"/>
          <p:nvPr userDrawn="1"/>
        </p:nvSpPr>
        <p:spPr>
          <a:xfrm>
            <a:off x="7939088" y="6289437"/>
            <a:ext cx="3117850" cy="284399"/>
          </a:xfrm>
          <a:prstGeom prst="rect">
            <a:avLst/>
          </a:prstGeom>
          <a:noFill/>
        </p:spPr>
        <p:txBody>
          <a:bodyPr wrap="square" lIns="0" tIns="0" rIns="0" bIns="0" rtlCol="0" anchor="ctr" anchorCtr="0">
            <a:noAutofit/>
          </a:bodyPr>
          <a:lstStyle/>
          <a:p>
            <a:r>
              <a:rPr lang="en-GB" sz="1000" kern="1000" spc="0" baseline="0" dirty="0">
                <a:latin typeface="Roboto Mono" pitchFamily="2" charset="0"/>
                <a:ea typeface="Roboto Mono" pitchFamily="2" charset="0"/>
              </a:rPr>
              <a:t>The National Archives</a:t>
            </a:r>
          </a:p>
        </p:txBody>
      </p:sp>
      <p:sp>
        <p:nvSpPr>
          <p:cNvPr id="5" name="Rectangle 4">
            <a:extLst>
              <a:ext uri="{FF2B5EF4-FFF2-40B4-BE49-F238E27FC236}">
                <a16:creationId xmlns:a16="http://schemas.microsoft.com/office/drawing/2014/main" id="{D07D0E5B-E63F-4840-5005-88B1E0DD2921}"/>
              </a:ext>
            </a:extLst>
          </p:cNvPr>
          <p:cNvSpPr/>
          <p:nvPr userDrawn="1"/>
        </p:nvSpPr>
        <p:spPr>
          <a:xfrm>
            <a:off x="284163" y="6289438"/>
            <a:ext cx="11623674"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 name="Rectangle 5">
            <a:extLst>
              <a:ext uri="{FF2B5EF4-FFF2-40B4-BE49-F238E27FC236}">
                <a16:creationId xmlns:a16="http://schemas.microsoft.com/office/drawing/2014/main" id="{62A39C18-B789-E047-279F-B5730355F648}"/>
              </a:ext>
            </a:extLst>
          </p:cNvPr>
          <p:cNvSpPr/>
          <p:nvPr userDrawn="1"/>
        </p:nvSpPr>
        <p:spPr>
          <a:xfrm>
            <a:off x="7654925" y="6289438"/>
            <a:ext cx="3402013"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Tree>
    <p:extLst>
      <p:ext uri="{BB962C8B-B14F-4D97-AF65-F5344CB8AC3E}">
        <p14:creationId xmlns:p14="http://schemas.microsoft.com/office/powerpoint/2010/main" val="2702381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63D546F-331D-70F6-82AB-B48672903BE3}"/>
              </a:ext>
            </a:extLst>
          </p:cNvPr>
          <p:cNvSpPr>
            <a:spLocks noGrp="1"/>
          </p:cNvSpPr>
          <p:nvPr>
            <p:ph type="pic" sz="quarter" idx="13"/>
          </p:nvPr>
        </p:nvSpPr>
        <p:spPr>
          <a:xfrm>
            <a:off x="295364" y="293532"/>
            <a:ext cx="11606124" cy="5985824"/>
          </a:xfrm>
          <a:solidFill>
            <a:schemeClr val="bg1">
              <a:lumMod val="85000"/>
            </a:schemeClr>
          </a:solidFill>
          <a:ln w="19050">
            <a:noFill/>
            <a:miter lim="800000"/>
          </a:ln>
        </p:spPr>
        <p:txBody>
          <a:bodyPr/>
          <a:lstStyle/>
          <a:p>
            <a:r>
              <a:rPr lang="en-GB"/>
              <a:t>Click icon to add picture</a:t>
            </a:r>
            <a:endParaRPr lang="en-GB" dirty="0"/>
          </a:p>
        </p:txBody>
      </p:sp>
      <p:sp>
        <p:nvSpPr>
          <p:cNvPr id="7" name="Date Placeholder 6">
            <a:extLst>
              <a:ext uri="{FF2B5EF4-FFF2-40B4-BE49-F238E27FC236}">
                <a16:creationId xmlns:a16="http://schemas.microsoft.com/office/drawing/2014/main" id="{9EC38BDC-F847-171B-C538-88B55A9B4DC2}"/>
              </a:ext>
            </a:extLst>
          </p:cNvPr>
          <p:cNvSpPr>
            <a:spLocks noGrp="1"/>
          </p:cNvSpPr>
          <p:nvPr>
            <p:ph type="dt" sz="half" idx="10"/>
          </p:nvPr>
        </p:nvSpPr>
        <p:spPr/>
        <p:txBody>
          <a:bodyPr/>
          <a:lstStyle/>
          <a:p>
            <a:fld id="{E577F33D-085B-4991-A612-6B2C1B8E443A}" type="datetime1">
              <a:rPr lang="en-GB" smtClean="0"/>
              <a:t>12/09/2024</a:t>
            </a:fld>
            <a:endParaRPr lang="en-GB" dirty="0"/>
          </a:p>
        </p:txBody>
      </p:sp>
      <p:sp>
        <p:nvSpPr>
          <p:cNvPr id="8" name="Footer Placeholder 7">
            <a:extLst>
              <a:ext uri="{FF2B5EF4-FFF2-40B4-BE49-F238E27FC236}">
                <a16:creationId xmlns:a16="http://schemas.microsoft.com/office/drawing/2014/main" id="{C7A67E1A-24DF-C1BF-39BF-143C88D9038E}"/>
              </a:ext>
            </a:extLst>
          </p:cNvPr>
          <p:cNvSpPr>
            <a:spLocks noGrp="1"/>
          </p:cNvSpPr>
          <p:nvPr>
            <p:ph type="ftr" sz="quarter" idx="11"/>
          </p:nvPr>
        </p:nvSpPr>
        <p:spPr/>
        <p:txBody>
          <a:bodyPr/>
          <a:lstStyle/>
          <a:p>
            <a:r>
              <a:rPr lang="en-GB"/>
              <a:t>Presentation title</a:t>
            </a:r>
            <a:endParaRPr lang="en-GB" dirty="0"/>
          </a:p>
        </p:txBody>
      </p:sp>
      <p:sp>
        <p:nvSpPr>
          <p:cNvPr id="9" name="Slide Number Placeholder 8">
            <a:extLst>
              <a:ext uri="{FF2B5EF4-FFF2-40B4-BE49-F238E27FC236}">
                <a16:creationId xmlns:a16="http://schemas.microsoft.com/office/drawing/2014/main" id="{49421C5D-C064-97CD-2C78-D62A8A8762B9}"/>
              </a:ext>
            </a:extLst>
          </p:cNvPr>
          <p:cNvSpPr>
            <a:spLocks noGrp="1"/>
          </p:cNvSpPr>
          <p:nvPr>
            <p:ph type="sldNum" sz="quarter" idx="12"/>
          </p:nvPr>
        </p:nvSpPr>
        <p:spPr/>
        <p:txBody>
          <a:bodyPr/>
          <a:lstStyle/>
          <a:p>
            <a:fld id="{255DAFDF-2EF6-44FB-8AA4-C1E9B7563AAC}" type="slidenum">
              <a:rPr lang="en-GB" smtClean="0"/>
              <a:pPr/>
              <a:t>‹#›</a:t>
            </a:fld>
            <a:endParaRPr lang="en-GB" dirty="0"/>
          </a:p>
        </p:txBody>
      </p:sp>
      <p:sp>
        <p:nvSpPr>
          <p:cNvPr id="4" name="TextBox 3">
            <a:extLst>
              <a:ext uri="{FF2B5EF4-FFF2-40B4-BE49-F238E27FC236}">
                <a16:creationId xmlns:a16="http://schemas.microsoft.com/office/drawing/2014/main" id="{60C98947-3455-C279-C7DF-AAE8110E711E}"/>
              </a:ext>
            </a:extLst>
          </p:cNvPr>
          <p:cNvSpPr txBox="1"/>
          <p:nvPr userDrawn="1"/>
        </p:nvSpPr>
        <p:spPr>
          <a:xfrm>
            <a:off x="7939088" y="6289437"/>
            <a:ext cx="3117850" cy="284399"/>
          </a:xfrm>
          <a:prstGeom prst="rect">
            <a:avLst/>
          </a:prstGeom>
          <a:noFill/>
        </p:spPr>
        <p:txBody>
          <a:bodyPr wrap="square" lIns="0" tIns="0" rIns="0" bIns="0" rtlCol="0" anchor="ctr" anchorCtr="0">
            <a:noAutofit/>
          </a:bodyPr>
          <a:lstStyle/>
          <a:p>
            <a:r>
              <a:rPr lang="en-GB" sz="1000" kern="1000" spc="0" baseline="0" dirty="0">
                <a:latin typeface="Roboto Mono" pitchFamily="2" charset="0"/>
                <a:ea typeface="Roboto Mono" pitchFamily="2" charset="0"/>
              </a:rPr>
              <a:t>The National Archives</a:t>
            </a:r>
          </a:p>
        </p:txBody>
      </p:sp>
      <p:sp>
        <p:nvSpPr>
          <p:cNvPr id="5" name="Rectangle 4">
            <a:extLst>
              <a:ext uri="{FF2B5EF4-FFF2-40B4-BE49-F238E27FC236}">
                <a16:creationId xmlns:a16="http://schemas.microsoft.com/office/drawing/2014/main" id="{D07D0E5B-E63F-4840-5005-88B1E0DD2921}"/>
              </a:ext>
            </a:extLst>
          </p:cNvPr>
          <p:cNvSpPr/>
          <p:nvPr userDrawn="1"/>
        </p:nvSpPr>
        <p:spPr>
          <a:xfrm>
            <a:off x="284163" y="6289438"/>
            <a:ext cx="11623674"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 name="Rectangle 5">
            <a:extLst>
              <a:ext uri="{FF2B5EF4-FFF2-40B4-BE49-F238E27FC236}">
                <a16:creationId xmlns:a16="http://schemas.microsoft.com/office/drawing/2014/main" id="{62A39C18-B789-E047-279F-B5730355F648}"/>
              </a:ext>
            </a:extLst>
          </p:cNvPr>
          <p:cNvSpPr/>
          <p:nvPr userDrawn="1"/>
        </p:nvSpPr>
        <p:spPr>
          <a:xfrm>
            <a:off x="7654925" y="6289438"/>
            <a:ext cx="3402013"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 name="Rectangle 1">
            <a:extLst>
              <a:ext uri="{FF2B5EF4-FFF2-40B4-BE49-F238E27FC236}">
                <a16:creationId xmlns:a16="http://schemas.microsoft.com/office/drawing/2014/main" id="{408D6D46-9E7C-7E60-EE3A-7850764988CC}"/>
              </a:ext>
            </a:extLst>
          </p:cNvPr>
          <p:cNvSpPr/>
          <p:nvPr userDrawn="1"/>
        </p:nvSpPr>
        <p:spPr>
          <a:xfrm>
            <a:off x="284163" y="282813"/>
            <a:ext cx="11623675" cy="60052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dirty="0" err="1">
              <a:solidFill>
                <a:schemeClr val="tx1"/>
              </a:solidFill>
            </a:endParaRPr>
          </a:p>
        </p:txBody>
      </p:sp>
    </p:spTree>
    <p:extLst>
      <p:ext uri="{BB962C8B-B14F-4D97-AF65-F5344CB8AC3E}">
        <p14:creationId xmlns:p14="http://schemas.microsoft.com/office/powerpoint/2010/main" val="3616577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AE66A8A2-D27B-6B6B-4289-9727E22AD66A}"/>
              </a:ext>
            </a:extLst>
          </p:cNvPr>
          <p:cNvSpPr>
            <a:spLocks noGrp="1"/>
          </p:cNvSpPr>
          <p:nvPr>
            <p:ph type="pic" sz="quarter" idx="13" hasCustomPrompt="1"/>
          </p:nvPr>
        </p:nvSpPr>
        <p:spPr>
          <a:xfrm>
            <a:off x="5103821" y="284164"/>
            <a:ext cx="6804018" cy="6289674"/>
          </a:xfrm>
          <a:solidFill>
            <a:schemeClr val="bg1">
              <a:lumMod val="85000"/>
            </a:schemeClr>
          </a:solidFill>
          <a:ln w="19050">
            <a:solidFill>
              <a:schemeClr val="tx1"/>
            </a:solidFill>
            <a:miter lim="800000"/>
          </a:ln>
        </p:spPr>
        <p:txBody>
          <a:bodyPr/>
          <a:lstStyle>
            <a:lvl1pPr>
              <a:defRPr sz="1200"/>
            </a:lvl1pPr>
          </a:lstStyle>
          <a:p>
            <a:r>
              <a:rPr lang="en-GB" dirty="0"/>
              <a:t>Add picture</a:t>
            </a:r>
            <a:endParaRPr lang="ar-SA" dirty="0"/>
          </a:p>
        </p:txBody>
      </p:sp>
      <p:grpSp>
        <p:nvGrpSpPr>
          <p:cNvPr id="8" name="Group 7">
            <a:extLst>
              <a:ext uri="{FF2B5EF4-FFF2-40B4-BE49-F238E27FC236}">
                <a16:creationId xmlns:a16="http://schemas.microsoft.com/office/drawing/2014/main" id="{F46C68E6-B0B4-B7DE-4890-51CBBCA3D8E9}"/>
              </a:ext>
            </a:extLst>
          </p:cNvPr>
          <p:cNvGrpSpPr>
            <a:grpSpLocks noChangeAspect="1"/>
          </p:cNvGrpSpPr>
          <p:nvPr userDrawn="1"/>
        </p:nvGrpSpPr>
        <p:grpSpPr>
          <a:xfrm>
            <a:off x="284164" y="285488"/>
            <a:ext cx="1701799" cy="1707726"/>
            <a:chOff x="2857500" y="180976"/>
            <a:chExt cx="5924550" cy="5945187"/>
          </a:xfrm>
        </p:grpSpPr>
        <p:sp>
          <p:nvSpPr>
            <p:cNvPr id="9" name="Rectangle 5">
              <a:extLst>
                <a:ext uri="{FF2B5EF4-FFF2-40B4-BE49-F238E27FC236}">
                  <a16:creationId xmlns:a16="http://schemas.microsoft.com/office/drawing/2014/main" id="{902F6D44-B5CE-4B4A-6152-E1E8EEC40CAF}"/>
                </a:ext>
              </a:extLst>
            </p:cNvPr>
            <p:cNvSpPr>
              <a:spLocks noChangeArrowheads="1"/>
            </p:cNvSpPr>
            <p:nvPr userDrawn="1"/>
          </p:nvSpPr>
          <p:spPr bwMode="auto">
            <a:xfrm>
              <a:off x="2857500" y="192088"/>
              <a:ext cx="5924550" cy="5934075"/>
            </a:xfrm>
            <a:prstGeom prst="rect">
              <a:avLst/>
            </a:prstGeom>
            <a:solidFill>
              <a:schemeClr val="bg1">
                <a:alpha val="50000"/>
              </a:schemeClr>
            </a:solid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dirty="0"/>
            </a:p>
          </p:txBody>
        </p:sp>
        <p:sp>
          <p:nvSpPr>
            <p:cNvPr id="10" name="Freeform 7">
              <a:extLst>
                <a:ext uri="{FF2B5EF4-FFF2-40B4-BE49-F238E27FC236}">
                  <a16:creationId xmlns:a16="http://schemas.microsoft.com/office/drawing/2014/main" id="{9541F90E-401A-5671-6D9F-BA2CE43F3E38}"/>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1" name="Freeform 8">
              <a:extLst>
                <a:ext uri="{FF2B5EF4-FFF2-40B4-BE49-F238E27FC236}">
                  <a16:creationId xmlns:a16="http://schemas.microsoft.com/office/drawing/2014/main" id="{995CEE85-CD88-08BF-8C4E-F4AC9E3D512B}"/>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2" name="Freeform 9">
              <a:extLst>
                <a:ext uri="{FF2B5EF4-FFF2-40B4-BE49-F238E27FC236}">
                  <a16:creationId xmlns:a16="http://schemas.microsoft.com/office/drawing/2014/main" id="{9C8E8909-999E-00DB-174D-C30B88E98795}"/>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3" name="Freeform 10">
              <a:extLst>
                <a:ext uri="{FF2B5EF4-FFF2-40B4-BE49-F238E27FC236}">
                  <a16:creationId xmlns:a16="http://schemas.microsoft.com/office/drawing/2014/main" id="{5410B60C-27A4-41C9-A91E-1E0E72D293F5}"/>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4" name="Freeform 11">
              <a:extLst>
                <a:ext uri="{FF2B5EF4-FFF2-40B4-BE49-F238E27FC236}">
                  <a16:creationId xmlns:a16="http://schemas.microsoft.com/office/drawing/2014/main" id="{E1218927-E512-8FD9-3CDA-2B2BB57457E5}"/>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5" name="Freeform 12">
              <a:extLst>
                <a:ext uri="{FF2B5EF4-FFF2-40B4-BE49-F238E27FC236}">
                  <a16:creationId xmlns:a16="http://schemas.microsoft.com/office/drawing/2014/main" id="{CFAD24B3-8A1C-067C-62DE-5A3ADBA8070E}"/>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6" name="Rectangle 15">
              <a:extLst>
                <a:ext uri="{FF2B5EF4-FFF2-40B4-BE49-F238E27FC236}">
                  <a16:creationId xmlns:a16="http://schemas.microsoft.com/office/drawing/2014/main" id="{819B6EB2-0B98-4AEE-FD19-EF86AE9C466E}"/>
                </a:ext>
              </a:extLst>
            </p:cNvPr>
            <p:cNvSpPr>
              <a:spLocks noChangeArrowheads="1"/>
            </p:cNvSpPr>
            <p:nvPr userDrawn="1"/>
          </p:nvSpPr>
          <p:spPr bwMode="auto">
            <a:xfrm>
              <a:off x="5334000" y="27876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7" name="Freeform 14">
              <a:extLst>
                <a:ext uri="{FF2B5EF4-FFF2-40B4-BE49-F238E27FC236}">
                  <a16:creationId xmlns:a16="http://schemas.microsoft.com/office/drawing/2014/main" id="{FF312EED-F3CB-3CAA-4405-A55D1E572848}"/>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8" name="Freeform 15">
              <a:extLst>
                <a:ext uri="{FF2B5EF4-FFF2-40B4-BE49-F238E27FC236}">
                  <a16:creationId xmlns:a16="http://schemas.microsoft.com/office/drawing/2014/main" id="{84C3CD7F-EF0C-75E0-3857-7D3A4AA0AAF6}"/>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9" name="Freeform 16">
              <a:extLst>
                <a:ext uri="{FF2B5EF4-FFF2-40B4-BE49-F238E27FC236}">
                  <a16:creationId xmlns:a16="http://schemas.microsoft.com/office/drawing/2014/main" id="{A71A4103-897D-EF71-A99D-C34303B157F0}"/>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0" name="Freeform 17">
              <a:extLst>
                <a:ext uri="{FF2B5EF4-FFF2-40B4-BE49-F238E27FC236}">
                  <a16:creationId xmlns:a16="http://schemas.microsoft.com/office/drawing/2014/main" id="{31238AFE-9A46-BCB4-535E-04E00BFAD91A}"/>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1" name="Freeform 18">
              <a:extLst>
                <a:ext uri="{FF2B5EF4-FFF2-40B4-BE49-F238E27FC236}">
                  <a16:creationId xmlns:a16="http://schemas.microsoft.com/office/drawing/2014/main" id="{52100472-8F64-3D8B-5836-14BB9C79C373}"/>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2" name="Freeform 19">
              <a:extLst>
                <a:ext uri="{FF2B5EF4-FFF2-40B4-BE49-F238E27FC236}">
                  <a16:creationId xmlns:a16="http://schemas.microsoft.com/office/drawing/2014/main" id="{19EAF65C-68EA-9A19-EC51-2386AD3141F7}"/>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3" name="Freeform 20">
              <a:extLst>
                <a:ext uri="{FF2B5EF4-FFF2-40B4-BE49-F238E27FC236}">
                  <a16:creationId xmlns:a16="http://schemas.microsoft.com/office/drawing/2014/main" id="{DE6C57C4-50E0-2615-5663-8E5D604864DC}"/>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4" name="Freeform 21">
              <a:extLst>
                <a:ext uri="{FF2B5EF4-FFF2-40B4-BE49-F238E27FC236}">
                  <a16:creationId xmlns:a16="http://schemas.microsoft.com/office/drawing/2014/main" id="{78FE6A5E-448C-987D-DCEB-3CA977D3674B}"/>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5" name="Rectangle 22">
              <a:extLst>
                <a:ext uri="{FF2B5EF4-FFF2-40B4-BE49-F238E27FC236}">
                  <a16:creationId xmlns:a16="http://schemas.microsoft.com/office/drawing/2014/main" id="{9CE6EBE6-217D-5332-339F-B43874887EA7}"/>
                </a:ext>
              </a:extLst>
            </p:cNvPr>
            <p:cNvSpPr>
              <a:spLocks noChangeArrowheads="1"/>
            </p:cNvSpPr>
            <p:nvPr userDrawn="1"/>
          </p:nvSpPr>
          <p:spPr bwMode="auto">
            <a:xfrm>
              <a:off x="6072188" y="47307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6" name="Freeform 23">
              <a:extLst>
                <a:ext uri="{FF2B5EF4-FFF2-40B4-BE49-F238E27FC236}">
                  <a16:creationId xmlns:a16="http://schemas.microsoft.com/office/drawing/2014/main" id="{D7301EA0-B33B-1736-4C1E-692BA70F363D}"/>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7" name="Freeform 24">
              <a:extLst>
                <a:ext uri="{FF2B5EF4-FFF2-40B4-BE49-F238E27FC236}">
                  <a16:creationId xmlns:a16="http://schemas.microsoft.com/office/drawing/2014/main" id="{C0CDE6CF-DAD5-5741-DB84-AAAF23975743}"/>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8" name="Freeform 25">
              <a:extLst>
                <a:ext uri="{FF2B5EF4-FFF2-40B4-BE49-F238E27FC236}">
                  <a16:creationId xmlns:a16="http://schemas.microsoft.com/office/drawing/2014/main" id="{E4218DBE-5C68-BD56-C53A-8D83C434DAAC}"/>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9" name="Line 26">
              <a:extLst>
                <a:ext uri="{FF2B5EF4-FFF2-40B4-BE49-F238E27FC236}">
                  <a16:creationId xmlns:a16="http://schemas.microsoft.com/office/drawing/2014/main" id="{278EACB3-C63D-3DCB-5B8A-5377A21C5087}"/>
                </a:ext>
              </a:extLst>
            </p:cNvPr>
            <p:cNvSpPr>
              <a:spLocks noChangeShapeType="1"/>
            </p:cNvSpPr>
            <p:nvPr userDrawn="1"/>
          </p:nvSpPr>
          <p:spPr bwMode="auto">
            <a:xfrm>
              <a:off x="2862263" y="2233613"/>
              <a:ext cx="59197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dirty="0"/>
                <a:t> </a:t>
              </a:r>
              <a:endParaRPr lang="ar-SA" dirty="0"/>
            </a:p>
          </p:txBody>
        </p:sp>
        <p:sp>
          <p:nvSpPr>
            <p:cNvPr id="30" name="Line 27">
              <a:extLst>
                <a:ext uri="{FF2B5EF4-FFF2-40B4-BE49-F238E27FC236}">
                  <a16:creationId xmlns:a16="http://schemas.microsoft.com/office/drawing/2014/main" id="{21C65632-7628-D68F-999E-5CB3CEB30F0C}"/>
                </a:ext>
              </a:extLst>
            </p:cNvPr>
            <p:cNvSpPr>
              <a:spLocks noChangeShapeType="1"/>
            </p:cNvSpPr>
            <p:nvPr userDrawn="1"/>
          </p:nvSpPr>
          <p:spPr bwMode="auto">
            <a:xfrm>
              <a:off x="5784850" y="180976"/>
              <a:ext cx="0" cy="205263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31" name="Line 29">
              <a:extLst>
                <a:ext uri="{FF2B5EF4-FFF2-40B4-BE49-F238E27FC236}">
                  <a16:creationId xmlns:a16="http://schemas.microsoft.com/office/drawing/2014/main" id="{307B27D8-34EB-5EDA-C40C-F285BD638FB1}"/>
                </a:ext>
              </a:extLst>
            </p:cNvPr>
            <p:cNvSpPr>
              <a:spLocks noChangeShapeType="1"/>
            </p:cNvSpPr>
            <p:nvPr userDrawn="1"/>
          </p:nvSpPr>
          <p:spPr bwMode="auto">
            <a:xfrm>
              <a:off x="2857500" y="4176713"/>
              <a:ext cx="592455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
        <p:nvSpPr>
          <p:cNvPr id="2" name="Title 1">
            <a:extLst>
              <a:ext uri="{FF2B5EF4-FFF2-40B4-BE49-F238E27FC236}">
                <a16:creationId xmlns:a16="http://schemas.microsoft.com/office/drawing/2014/main" id="{BD80E53A-EE10-B927-7EBC-DEFB0AD84C4F}"/>
              </a:ext>
            </a:extLst>
          </p:cNvPr>
          <p:cNvSpPr>
            <a:spLocks noGrp="1"/>
          </p:cNvSpPr>
          <p:nvPr>
            <p:ph type="title"/>
          </p:nvPr>
        </p:nvSpPr>
        <p:spPr>
          <a:xfrm>
            <a:off x="284161" y="2551358"/>
            <a:ext cx="4535489" cy="2779175"/>
          </a:xfrm>
        </p:spPr>
        <p:txBody>
          <a:bodyPr anchor="ctr" anchorCtr="0"/>
          <a:lstStyle>
            <a:lvl1pPr>
              <a:defRPr sz="4800"/>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40676A5D-DF62-4168-36D0-117351E6A37E}"/>
              </a:ext>
            </a:extLst>
          </p:cNvPr>
          <p:cNvSpPr>
            <a:spLocks noGrp="1"/>
          </p:cNvSpPr>
          <p:nvPr>
            <p:ph type="body" idx="1"/>
          </p:nvPr>
        </p:nvSpPr>
        <p:spPr>
          <a:xfrm>
            <a:off x="284163" y="5567876"/>
            <a:ext cx="4535487" cy="1005962"/>
          </a:xfrm>
        </p:spPr>
        <p:txBody>
          <a:bodyPr anchor="ctr" anchorCtr="0"/>
          <a:lstStyle>
            <a:lvl1pPr marL="0" indent="0">
              <a:buNone/>
              <a:defRPr sz="1700">
                <a:solidFill>
                  <a:schemeClr val="tx1"/>
                </a:solidFill>
                <a:latin typeface="Roboto Mono" pitchFamily="2" charset="0"/>
                <a:ea typeface="Roboto Mono"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685289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COLOUR">
    <p:bg>
      <p:bgPr>
        <a:solidFill>
          <a:schemeClr val="accent3"/>
        </a:solidFill>
        <a:effectLst/>
      </p:bgPr>
    </p:bg>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AE66A8A2-D27B-6B6B-4289-9727E22AD66A}"/>
              </a:ext>
            </a:extLst>
          </p:cNvPr>
          <p:cNvSpPr>
            <a:spLocks noGrp="1"/>
          </p:cNvSpPr>
          <p:nvPr>
            <p:ph type="pic" sz="quarter" idx="13" hasCustomPrompt="1"/>
          </p:nvPr>
        </p:nvSpPr>
        <p:spPr>
          <a:xfrm>
            <a:off x="5103821" y="284164"/>
            <a:ext cx="6804018" cy="6289674"/>
          </a:xfrm>
          <a:solidFill>
            <a:schemeClr val="bg1">
              <a:lumMod val="85000"/>
            </a:schemeClr>
          </a:solidFill>
          <a:ln w="19050">
            <a:solidFill>
              <a:schemeClr val="bg1"/>
            </a:solidFill>
            <a:miter lim="800000"/>
          </a:ln>
        </p:spPr>
        <p:txBody>
          <a:bodyPr/>
          <a:lstStyle>
            <a:lvl1pPr>
              <a:defRPr sz="1200"/>
            </a:lvl1pPr>
          </a:lstStyle>
          <a:p>
            <a:r>
              <a:rPr lang="en-GB" dirty="0"/>
              <a:t>Add picture</a:t>
            </a:r>
            <a:endParaRPr lang="ar-SA" dirty="0"/>
          </a:p>
        </p:txBody>
      </p:sp>
      <p:sp>
        <p:nvSpPr>
          <p:cNvPr id="2" name="Title 1">
            <a:extLst>
              <a:ext uri="{FF2B5EF4-FFF2-40B4-BE49-F238E27FC236}">
                <a16:creationId xmlns:a16="http://schemas.microsoft.com/office/drawing/2014/main" id="{BD80E53A-EE10-B927-7EBC-DEFB0AD84C4F}"/>
              </a:ext>
            </a:extLst>
          </p:cNvPr>
          <p:cNvSpPr>
            <a:spLocks noGrp="1"/>
          </p:cNvSpPr>
          <p:nvPr>
            <p:ph type="title"/>
          </p:nvPr>
        </p:nvSpPr>
        <p:spPr>
          <a:xfrm>
            <a:off x="284161" y="2551358"/>
            <a:ext cx="4535489" cy="2779175"/>
          </a:xfrm>
        </p:spPr>
        <p:txBody>
          <a:bodyPr anchor="ctr" anchorCtr="0"/>
          <a:lstStyle>
            <a:lvl1pPr>
              <a:defRPr sz="4800">
                <a:solidFill>
                  <a:schemeClr val="bg1"/>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40676A5D-DF62-4168-36D0-117351E6A37E}"/>
              </a:ext>
            </a:extLst>
          </p:cNvPr>
          <p:cNvSpPr>
            <a:spLocks noGrp="1"/>
          </p:cNvSpPr>
          <p:nvPr>
            <p:ph type="body" idx="1"/>
          </p:nvPr>
        </p:nvSpPr>
        <p:spPr>
          <a:xfrm>
            <a:off x="284163" y="5567876"/>
            <a:ext cx="4535487" cy="1005962"/>
          </a:xfrm>
        </p:spPr>
        <p:txBody>
          <a:bodyPr anchor="ctr" anchorCtr="0"/>
          <a:lstStyle>
            <a:lvl1pPr marL="0" indent="0">
              <a:buNone/>
              <a:defRPr sz="1700">
                <a:solidFill>
                  <a:schemeClr val="bg1"/>
                </a:solidFill>
                <a:latin typeface="Roboto Mono" pitchFamily="2" charset="0"/>
                <a:ea typeface="Roboto Mono"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4" name="Group 3">
            <a:extLst>
              <a:ext uri="{FF2B5EF4-FFF2-40B4-BE49-F238E27FC236}">
                <a16:creationId xmlns:a16="http://schemas.microsoft.com/office/drawing/2014/main" id="{B8157823-46B1-B578-E536-49787B572252}"/>
              </a:ext>
            </a:extLst>
          </p:cNvPr>
          <p:cNvGrpSpPr>
            <a:grpSpLocks noChangeAspect="1"/>
          </p:cNvGrpSpPr>
          <p:nvPr userDrawn="1"/>
        </p:nvGrpSpPr>
        <p:grpSpPr>
          <a:xfrm>
            <a:off x="285750" y="282721"/>
            <a:ext cx="1701799" cy="1707726"/>
            <a:chOff x="2857500" y="180976"/>
            <a:chExt cx="5924550" cy="5945187"/>
          </a:xfrm>
        </p:grpSpPr>
        <p:sp>
          <p:nvSpPr>
            <p:cNvPr id="5" name="Rectangle 5">
              <a:extLst>
                <a:ext uri="{FF2B5EF4-FFF2-40B4-BE49-F238E27FC236}">
                  <a16:creationId xmlns:a16="http://schemas.microsoft.com/office/drawing/2014/main" id="{53B26F7A-2DDF-3427-1875-2D59E1BE9466}"/>
                </a:ext>
              </a:extLst>
            </p:cNvPr>
            <p:cNvSpPr>
              <a:spLocks noChangeArrowheads="1"/>
            </p:cNvSpPr>
            <p:nvPr userDrawn="1"/>
          </p:nvSpPr>
          <p:spPr bwMode="auto">
            <a:xfrm>
              <a:off x="2857500" y="192088"/>
              <a:ext cx="5924550" cy="5934075"/>
            </a:xfrm>
            <a:prstGeom prst="rect">
              <a:avLst/>
            </a:pr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6" name="Freeform 7">
              <a:extLst>
                <a:ext uri="{FF2B5EF4-FFF2-40B4-BE49-F238E27FC236}">
                  <a16:creationId xmlns:a16="http://schemas.microsoft.com/office/drawing/2014/main" id="{99C9F786-8BD9-1EA4-C796-146C0DA0BC70}"/>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2" name="Freeform 8">
              <a:extLst>
                <a:ext uri="{FF2B5EF4-FFF2-40B4-BE49-F238E27FC236}">
                  <a16:creationId xmlns:a16="http://schemas.microsoft.com/office/drawing/2014/main" id="{0BB4A127-5C47-B600-59F5-DBC463DEEB60}"/>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3" name="Freeform 9">
              <a:extLst>
                <a:ext uri="{FF2B5EF4-FFF2-40B4-BE49-F238E27FC236}">
                  <a16:creationId xmlns:a16="http://schemas.microsoft.com/office/drawing/2014/main" id="{6F379A8D-C637-5E0F-177D-355BB13576C2}"/>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4" name="Freeform 10">
              <a:extLst>
                <a:ext uri="{FF2B5EF4-FFF2-40B4-BE49-F238E27FC236}">
                  <a16:creationId xmlns:a16="http://schemas.microsoft.com/office/drawing/2014/main" id="{A2A10FD1-62CF-7ACC-52B0-E91079F17AA0}"/>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5" name="Freeform 11">
              <a:extLst>
                <a:ext uri="{FF2B5EF4-FFF2-40B4-BE49-F238E27FC236}">
                  <a16:creationId xmlns:a16="http://schemas.microsoft.com/office/drawing/2014/main" id="{870366BD-25DA-ED20-63DE-94D786730CD9}"/>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6" name="Freeform 12">
              <a:extLst>
                <a:ext uri="{FF2B5EF4-FFF2-40B4-BE49-F238E27FC236}">
                  <a16:creationId xmlns:a16="http://schemas.microsoft.com/office/drawing/2014/main" id="{3C4EE07C-439B-47EE-AE99-945C986C7BB6}"/>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7" name="Rectangle 13">
              <a:extLst>
                <a:ext uri="{FF2B5EF4-FFF2-40B4-BE49-F238E27FC236}">
                  <a16:creationId xmlns:a16="http://schemas.microsoft.com/office/drawing/2014/main" id="{D965D628-567F-0F48-5365-F8CA3579801E}"/>
                </a:ext>
              </a:extLst>
            </p:cNvPr>
            <p:cNvSpPr>
              <a:spLocks noChangeArrowheads="1"/>
            </p:cNvSpPr>
            <p:nvPr userDrawn="1"/>
          </p:nvSpPr>
          <p:spPr bwMode="auto">
            <a:xfrm>
              <a:off x="5334000" y="27876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8" name="Freeform 14">
              <a:extLst>
                <a:ext uri="{FF2B5EF4-FFF2-40B4-BE49-F238E27FC236}">
                  <a16:creationId xmlns:a16="http://schemas.microsoft.com/office/drawing/2014/main" id="{BC8B6938-CAA2-B4BC-42D3-0EDD7DDD371A}"/>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9" name="Freeform 15">
              <a:extLst>
                <a:ext uri="{FF2B5EF4-FFF2-40B4-BE49-F238E27FC236}">
                  <a16:creationId xmlns:a16="http://schemas.microsoft.com/office/drawing/2014/main" id="{63E05349-F9DE-8676-036F-30F65E12DC91}"/>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0" name="Freeform 16">
              <a:extLst>
                <a:ext uri="{FF2B5EF4-FFF2-40B4-BE49-F238E27FC236}">
                  <a16:creationId xmlns:a16="http://schemas.microsoft.com/office/drawing/2014/main" id="{162B0012-DD11-1EC4-B5C6-3D94856BB0A6}"/>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1" name="Freeform 17">
              <a:extLst>
                <a:ext uri="{FF2B5EF4-FFF2-40B4-BE49-F238E27FC236}">
                  <a16:creationId xmlns:a16="http://schemas.microsoft.com/office/drawing/2014/main" id="{4B8CC901-9B3A-5E16-B327-AA66176F34BD}"/>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2" name="Freeform 18">
              <a:extLst>
                <a:ext uri="{FF2B5EF4-FFF2-40B4-BE49-F238E27FC236}">
                  <a16:creationId xmlns:a16="http://schemas.microsoft.com/office/drawing/2014/main" id="{9AF6DCBC-560C-BC68-9DC2-805FF2351AF4}"/>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3" name="Freeform 19">
              <a:extLst>
                <a:ext uri="{FF2B5EF4-FFF2-40B4-BE49-F238E27FC236}">
                  <a16:creationId xmlns:a16="http://schemas.microsoft.com/office/drawing/2014/main" id="{97E2E3FC-E609-3679-4150-453D97EE6FC4}"/>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4" name="Freeform 20">
              <a:extLst>
                <a:ext uri="{FF2B5EF4-FFF2-40B4-BE49-F238E27FC236}">
                  <a16:creationId xmlns:a16="http://schemas.microsoft.com/office/drawing/2014/main" id="{9F4ABEA9-1A81-817C-E534-ABAEE0A94484}"/>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5" name="Freeform 21">
              <a:extLst>
                <a:ext uri="{FF2B5EF4-FFF2-40B4-BE49-F238E27FC236}">
                  <a16:creationId xmlns:a16="http://schemas.microsoft.com/office/drawing/2014/main" id="{F39F663D-863B-95F4-9C8D-A255033CF816}"/>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6" name="Rectangle 22">
              <a:extLst>
                <a:ext uri="{FF2B5EF4-FFF2-40B4-BE49-F238E27FC236}">
                  <a16:creationId xmlns:a16="http://schemas.microsoft.com/office/drawing/2014/main" id="{839E31C3-1121-39D4-C523-AF9278E33C62}"/>
                </a:ext>
              </a:extLst>
            </p:cNvPr>
            <p:cNvSpPr>
              <a:spLocks noChangeArrowheads="1"/>
            </p:cNvSpPr>
            <p:nvPr userDrawn="1"/>
          </p:nvSpPr>
          <p:spPr bwMode="auto">
            <a:xfrm>
              <a:off x="6072188" y="47307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7" name="Freeform 23">
              <a:extLst>
                <a:ext uri="{FF2B5EF4-FFF2-40B4-BE49-F238E27FC236}">
                  <a16:creationId xmlns:a16="http://schemas.microsoft.com/office/drawing/2014/main" id="{9ABD2C86-02DE-67C1-FF24-6ECA94DBD7BC}"/>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8" name="Freeform 24">
              <a:extLst>
                <a:ext uri="{FF2B5EF4-FFF2-40B4-BE49-F238E27FC236}">
                  <a16:creationId xmlns:a16="http://schemas.microsoft.com/office/drawing/2014/main" id="{9E88B94F-BDA7-A0B7-062B-23D6737CE162}"/>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9" name="Freeform 25">
              <a:extLst>
                <a:ext uri="{FF2B5EF4-FFF2-40B4-BE49-F238E27FC236}">
                  <a16:creationId xmlns:a16="http://schemas.microsoft.com/office/drawing/2014/main" id="{6EB3AD21-E91E-06BE-C3F4-81D66268AB62}"/>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50" name="Line 26">
              <a:extLst>
                <a:ext uri="{FF2B5EF4-FFF2-40B4-BE49-F238E27FC236}">
                  <a16:creationId xmlns:a16="http://schemas.microsoft.com/office/drawing/2014/main" id="{50049BF7-8BB5-79CD-67D6-5BE9782E5705}"/>
                </a:ext>
              </a:extLst>
            </p:cNvPr>
            <p:cNvSpPr>
              <a:spLocks noChangeShapeType="1"/>
            </p:cNvSpPr>
            <p:nvPr userDrawn="1"/>
          </p:nvSpPr>
          <p:spPr bwMode="auto">
            <a:xfrm>
              <a:off x="2862263" y="2233613"/>
              <a:ext cx="5919787"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dirty="0"/>
                <a:t> </a:t>
              </a:r>
              <a:endParaRPr lang="ar-SA" dirty="0"/>
            </a:p>
          </p:txBody>
        </p:sp>
        <p:sp>
          <p:nvSpPr>
            <p:cNvPr id="51" name="Line 27">
              <a:extLst>
                <a:ext uri="{FF2B5EF4-FFF2-40B4-BE49-F238E27FC236}">
                  <a16:creationId xmlns:a16="http://schemas.microsoft.com/office/drawing/2014/main" id="{AF1B7649-24BD-FC20-4002-30F99C576E7E}"/>
                </a:ext>
              </a:extLst>
            </p:cNvPr>
            <p:cNvSpPr>
              <a:spLocks noChangeShapeType="1"/>
            </p:cNvSpPr>
            <p:nvPr userDrawn="1"/>
          </p:nvSpPr>
          <p:spPr bwMode="auto">
            <a:xfrm>
              <a:off x="5784850" y="180976"/>
              <a:ext cx="0" cy="2052638"/>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52" name="Line 29">
              <a:extLst>
                <a:ext uri="{FF2B5EF4-FFF2-40B4-BE49-F238E27FC236}">
                  <a16:creationId xmlns:a16="http://schemas.microsoft.com/office/drawing/2014/main" id="{D0E51BF0-A848-6B99-A1F7-AFF3F5A9DE3C}"/>
                </a:ext>
              </a:extLst>
            </p:cNvPr>
            <p:cNvSpPr>
              <a:spLocks noChangeShapeType="1"/>
            </p:cNvSpPr>
            <p:nvPr userDrawn="1"/>
          </p:nvSpPr>
          <p:spPr bwMode="auto">
            <a:xfrm>
              <a:off x="2857500" y="4176713"/>
              <a:ext cx="5924550"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Tree>
    <p:extLst>
      <p:ext uri="{BB962C8B-B14F-4D97-AF65-F5344CB8AC3E}">
        <p14:creationId xmlns:p14="http://schemas.microsoft.com/office/powerpoint/2010/main" val="3276284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8AB1-DD1F-B1E0-ECA5-A98D9B637BEC}"/>
              </a:ext>
            </a:extLst>
          </p:cNvPr>
          <p:cNvSpPr>
            <a:spLocks noGrp="1"/>
          </p:cNvSpPr>
          <p:nvPr>
            <p:ph type="title"/>
          </p:nvPr>
        </p:nvSpPr>
        <p:spPr/>
        <p:txBody>
          <a:bodyPr/>
          <a:lstStyle>
            <a:lvl1pPr>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27B18FDB-EF0B-9F7B-2EE6-D8C0511D657B}"/>
              </a:ext>
            </a:extLst>
          </p:cNvPr>
          <p:cNvSpPr>
            <a:spLocks noGrp="1"/>
          </p:cNvSpPr>
          <p:nvPr>
            <p:ph sz="half" idx="1"/>
          </p:nvPr>
        </p:nvSpPr>
        <p:spPr>
          <a:xfrm>
            <a:off x="568325" y="1979613"/>
            <a:ext cx="5102225" cy="40941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a:extLst>
              <a:ext uri="{FF2B5EF4-FFF2-40B4-BE49-F238E27FC236}">
                <a16:creationId xmlns:a16="http://schemas.microsoft.com/office/drawing/2014/main" id="{42E055E5-6BDF-87CF-3102-A76BE747142B}"/>
              </a:ext>
            </a:extLst>
          </p:cNvPr>
          <p:cNvSpPr>
            <a:spLocks noGrp="1"/>
          </p:cNvSpPr>
          <p:nvPr>
            <p:ph sz="half" idx="2"/>
          </p:nvPr>
        </p:nvSpPr>
        <p:spPr>
          <a:xfrm>
            <a:off x="6238874" y="1979612"/>
            <a:ext cx="5102225" cy="40941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8AE17FDA-5DBE-EA76-DFB7-0EE62979B8C9}"/>
              </a:ext>
            </a:extLst>
          </p:cNvPr>
          <p:cNvSpPr>
            <a:spLocks noGrp="1"/>
          </p:cNvSpPr>
          <p:nvPr>
            <p:ph type="dt" sz="half" idx="10"/>
          </p:nvPr>
        </p:nvSpPr>
        <p:spPr/>
        <p:txBody>
          <a:bodyPr/>
          <a:lstStyle/>
          <a:p>
            <a:fld id="{9A935A29-47DC-4489-83DE-C7B8737234C9}" type="datetime1">
              <a:rPr lang="en-GB" smtClean="0"/>
              <a:t>12/09/2024</a:t>
            </a:fld>
            <a:endParaRPr lang="en-GB"/>
          </a:p>
        </p:txBody>
      </p:sp>
      <p:sp>
        <p:nvSpPr>
          <p:cNvPr id="6" name="Footer Placeholder 5">
            <a:extLst>
              <a:ext uri="{FF2B5EF4-FFF2-40B4-BE49-F238E27FC236}">
                <a16:creationId xmlns:a16="http://schemas.microsoft.com/office/drawing/2014/main" id="{203916C8-3C88-EB69-C4B9-DA3F5B09F7F4}"/>
              </a:ext>
            </a:extLst>
          </p:cNvPr>
          <p:cNvSpPr>
            <a:spLocks noGrp="1"/>
          </p:cNvSpPr>
          <p:nvPr>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B4871370-B10E-0FDA-4BBD-9C03664D2A6B}"/>
              </a:ext>
            </a:extLst>
          </p:cNvPr>
          <p:cNvSpPr>
            <a:spLocks noGrp="1"/>
          </p:cNvSpPr>
          <p:nvPr>
            <p:ph type="sldNum" sz="quarter" idx="12"/>
          </p:nvPr>
        </p:nvSpPr>
        <p:spPr>
          <a:xfrm>
            <a:off x="11084719" y="6271316"/>
            <a:ext cx="520344" cy="299925"/>
          </a:xfrm>
          <a:prstGeom prst="rect">
            <a:avLst/>
          </a:prstGeom>
        </p:spPr>
        <p:txBody>
          <a:bodyPr/>
          <a:lstStyle/>
          <a:p>
            <a:fld id="{255DAFDF-2EF6-44FB-8AA4-C1E9B7563AAC}" type="slidenum">
              <a:rPr lang="en-GB" smtClean="0"/>
              <a:t>‹#›</a:t>
            </a:fld>
            <a:endParaRPr lang="en-GB"/>
          </a:p>
        </p:txBody>
      </p:sp>
      <p:sp>
        <p:nvSpPr>
          <p:cNvPr id="8" name="Rectangle 7">
            <a:extLst>
              <a:ext uri="{FF2B5EF4-FFF2-40B4-BE49-F238E27FC236}">
                <a16:creationId xmlns:a16="http://schemas.microsoft.com/office/drawing/2014/main" id="{FB38BE68-C697-FF45-F002-6FEB944BE6E3}"/>
              </a:ext>
            </a:extLst>
          </p:cNvPr>
          <p:cNvSpPr/>
          <p:nvPr userDrawn="1"/>
        </p:nvSpPr>
        <p:spPr>
          <a:xfrm>
            <a:off x="284163" y="6289438"/>
            <a:ext cx="11623674"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9" name="Rectangle 8">
            <a:extLst>
              <a:ext uri="{FF2B5EF4-FFF2-40B4-BE49-F238E27FC236}">
                <a16:creationId xmlns:a16="http://schemas.microsoft.com/office/drawing/2014/main" id="{728F5CA6-F75B-5E9D-2D79-BC8DACC17DBC}"/>
              </a:ext>
            </a:extLst>
          </p:cNvPr>
          <p:cNvSpPr/>
          <p:nvPr userDrawn="1"/>
        </p:nvSpPr>
        <p:spPr>
          <a:xfrm>
            <a:off x="7654925" y="6289438"/>
            <a:ext cx="3402013"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Tree>
    <p:extLst>
      <p:ext uri="{BB962C8B-B14F-4D97-AF65-F5344CB8AC3E}">
        <p14:creationId xmlns:p14="http://schemas.microsoft.com/office/powerpoint/2010/main" val="3949541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8AB1-DD1F-B1E0-ECA5-A98D9B637BEC}"/>
              </a:ext>
            </a:extLst>
          </p:cNvPr>
          <p:cNvSpPr>
            <a:spLocks noGrp="1"/>
          </p:cNvSpPr>
          <p:nvPr>
            <p:ph type="title"/>
          </p:nvPr>
        </p:nvSpPr>
        <p:spPr/>
        <p:txBody>
          <a:bodyPr/>
          <a:lstStyle>
            <a:lvl1pPr>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27B18FDB-EF0B-9F7B-2EE6-D8C0511D657B}"/>
              </a:ext>
            </a:extLst>
          </p:cNvPr>
          <p:cNvSpPr>
            <a:spLocks noGrp="1"/>
          </p:cNvSpPr>
          <p:nvPr>
            <p:ph sz="half" idx="1"/>
          </p:nvPr>
        </p:nvSpPr>
        <p:spPr>
          <a:xfrm>
            <a:off x="568325" y="1979613"/>
            <a:ext cx="5102225" cy="40941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8AE17FDA-5DBE-EA76-DFB7-0EE62979B8C9}"/>
              </a:ext>
            </a:extLst>
          </p:cNvPr>
          <p:cNvSpPr>
            <a:spLocks noGrp="1"/>
          </p:cNvSpPr>
          <p:nvPr>
            <p:ph type="dt" sz="half" idx="10"/>
          </p:nvPr>
        </p:nvSpPr>
        <p:spPr/>
        <p:txBody>
          <a:bodyPr/>
          <a:lstStyle/>
          <a:p>
            <a:fld id="{9A935A29-47DC-4489-83DE-C7B8737234C9}" type="datetime1">
              <a:rPr lang="en-GB" smtClean="0"/>
              <a:t>12/09/2024</a:t>
            </a:fld>
            <a:endParaRPr lang="en-GB"/>
          </a:p>
        </p:txBody>
      </p:sp>
      <p:sp>
        <p:nvSpPr>
          <p:cNvPr id="6" name="Footer Placeholder 5">
            <a:extLst>
              <a:ext uri="{FF2B5EF4-FFF2-40B4-BE49-F238E27FC236}">
                <a16:creationId xmlns:a16="http://schemas.microsoft.com/office/drawing/2014/main" id="{203916C8-3C88-EB69-C4B9-DA3F5B09F7F4}"/>
              </a:ext>
            </a:extLst>
          </p:cNvPr>
          <p:cNvSpPr>
            <a:spLocks noGrp="1"/>
          </p:cNvSpPr>
          <p:nvPr>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B4871370-B10E-0FDA-4BBD-9C03664D2A6B}"/>
              </a:ext>
            </a:extLst>
          </p:cNvPr>
          <p:cNvSpPr>
            <a:spLocks noGrp="1"/>
          </p:cNvSpPr>
          <p:nvPr>
            <p:ph type="sldNum" sz="quarter" idx="12"/>
          </p:nvPr>
        </p:nvSpPr>
        <p:spPr>
          <a:xfrm>
            <a:off x="11084719" y="6271316"/>
            <a:ext cx="520344" cy="299925"/>
          </a:xfrm>
          <a:prstGeom prst="rect">
            <a:avLst/>
          </a:prstGeom>
        </p:spPr>
        <p:txBody>
          <a:bodyPr/>
          <a:lstStyle/>
          <a:p>
            <a:fld id="{255DAFDF-2EF6-44FB-8AA4-C1E9B7563AAC}" type="slidenum">
              <a:rPr lang="en-GB" smtClean="0"/>
              <a:t>‹#›</a:t>
            </a:fld>
            <a:endParaRPr lang="en-GB"/>
          </a:p>
        </p:txBody>
      </p:sp>
      <p:sp>
        <p:nvSpPr>
          <p:cNvPr id="8" name="Rectangle 7">
            <a:extLst>
              <a:ext uri="{FF2B5EF4-FFF2-40B4-BE49-F238E27FC236}">
                <a16:creationId xmlns:a16="http://schemas.microsoft.com/office/drawing/2014/main" id="{FB38BE68-C697-FF45-F002-6FEB944BE6E3}"/>
              </a:ext>
            </a:extLst>
          </p:cNvPr>
          <p:cNvSpPr/>
          <p:nvPr userDrawn="1"/>
        </p:nvSpPr>
        <p:spPr>
          <a:xfrm>
            <a:off x="284163" y="6289438"/>
            <a:ext cx="11623674"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9" name="Rectangle 8">
            <a:extLst>
              <a:ext uri="{FF2B5EF4-FFF2-40B4-BE49-F238E27FC236}">
                <a16:creationId xmlns:a16="http://schemas.microsoft.com/office/drawing/2014/main" id="{728F5CA6-F75B-5E9D-2D79-BC8DACC17DBC}"/>
              </a:ext>
            </a:extLst>
          </p:cNvPr>
          <p:cNvSpPr/>
          <p:nvPr userDrawn="1"/>
        </p:nvSpPr>
        <p:spPr>
          <a:xfrm>
            <a:off x="7654925" y="6289438"/>
            <a:ext cx="3402013"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11" name="Picture Placeholder 10">
            <a:extLst>
              <a:ext uri="{FF2B5EF4-FFF2-40B4-BE49-F238E27FC236}">
                <a16:creationId xmlns:a16="http://schemas.microsoft.com/office/drawing/2014/main" id="{B8B86A9F-A058-3104-AFD3-5291473D53DC}"/>
              </a:ext>
            </a:extLst>
          </p:cNvPr>
          <p:cNvSpPr>
            <a:spLocks noGrp="1"/>
          </p:cNvSpPr>
          <p:nvPr>
            <p:ph type="pic" sz="quarter" idx="13"/>
          </p:nvPr>
        </p:nvSpPr>
        <p:spPr>
          <a:xfrm>
            <a:off x="6237288" y="1979613"/>
            <a:ext cx="5670550" cy="4094162"/>
          </a:xfrm>
          <a:solidFill>
            <a:schemeClr val="bg1">
              <a:lumMod val="85000"/>
            </a:schemeClr>
          </a:solidFill>
          <a:ln w="19050">
            <a:solidFill>
              <a:schemeClr val="tx1"/>
            </a:solidFill>
            <a:miter lim="800000"/>
          </a:ln>
        </p:spPr>
        <p:txBody>
          <a:bodyPr/>
          <a:lstStyle/>
          <a:p>
            <a:r>
              <a:rPr lang="en-GB"/>
              <a:t>Click icon to add picture</a:t>
            </a:r>
            <a:endParaRPr lang="ar-SA"/>
          </a:p>
        </p:txBody>
      </p:sp>
    </p:spTree>
    <p:extLst>
      <p:ext uri="{BB962C8B-B14F-4D97-AF65-F5344CB8AC3E}">
        <p14:creationId xmlns:p14="http://schemas.microsoft.com/office/powerpoint/2010/main" val="2878699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18AB1-DD1F-B1E0-ECA5-A98D9B637BEC}"/>
              </a:ext>
            </a:extLst>
          </p:cNvPr>
          <p:cNvSpPr>
            <a:spLocks noGrp="1"/>
          </p:cNvSpPr>
          <p:nvPr>
            <p:ph type="title"/>
          </p:nvPr>
        </p:nvSpPr>
        <p:spPr/>
        <p:txBody>
          <a:bodyPr/>
          <a:lstStyle>
            <a:lvl1pPr>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27B18FDB-EF0B-9F7B-2EE6-D8C0511D657B}"/>
              </a:ext>
            </a:extLst>
          </p:cNvPr>
          <p:cNvSpPr>
            <a:spLocks noGrp="1"/>
          </p:cNvSpPr>
          <p:nvPr>
            <p:ph sz="half" idx="1"/>
          </p:nvPr>
        </p:nvSpPr>
        <p:spPr>
          <a:xfrm>
            <a:off x="568325" y="1979613"/>
            <a:ext cx="5102225" cy="40941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8AE17FDA-5DBE-EA76-DFB7-0EE62979B8C9}"/>
              </a:ext>
            </a:extLst>
          </p:cNvPr>
          <p:cNvSpPr>
            <a:spLocks noGrp="1"/>
          </p:cNvSpPr>
          <p:nvPr>
            <p:ph type="dt" sz="half" idx="10"/>
          </p:nvPr>
        </p:nvSpPr>
        <p:spPr/>
        <p:txBody>
          <a:bodyPr/>
          <a:lstStyle/>
          <a:p>
            <a:fld id="{9A935A29-47DC-4489-83DE-C7B8737234C9}" type="datetime1">
              <a:rPr lang="en-GB" smtClean="0"/>
              <a:t>12/09/2024</a:t>
            </a:fld>
            <a:endParaRPr lang="en-GB"/>
          </a:p>
        </p:txBody>
      </p:sp>
      <p:sp>
        <p:nvSpPr>
          <p:cNvPr id="6" name="Footer Placeholder 5">
            <a:extLst>
              <a:ext uri="{FF2B5EF4-FFF2-40B4-BE49-F238E27FC236}">
                <a16:creationId xmlns:a16="http://schemas.microsoft.com/office/drawing/2014/main" id="{203916C8-3C88-EB69-C4B9-DA3F5B09F7F4}"/>
              </a:ext>
            </a:extLst>
          </p:cNvPr>
          <p:cNvSpPr>
            <a:spLocks noGrp="1"/>
          </p:cNvSpPr>
          <p:nvPr>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B4871370-B10E-0FDA-4BBD-9C03664D2A6B}"/>
              </a:ext>
            </a:extLst>
          </p:cNvPr>
          <p:cNvSpPr>
            <a:spLocks noGrp="1"/>
          </p:cNvSpPr>
          <p:nvPr>
            <p:ph type="sldNum" sz="quarter" idx="12"/>
          </p:nvPr>
        </p:nvSpPr>
        <p:spPr>
          <a:xfrm>
            <a:off x="11084719" y="6271316"/>
            <a:ext cx="520344" cy="299925"/>
          </a:xfrm>
          <a:prstGeom prst="rect">
            <a:avLst/>
          </a:prstGeom>
        </p:spPr>
        <p:txBody>
          <a:bodyPr/>
          <a:lstStyle/>
          <a:p>
            <a:fld id="{255DAFDF-2EF6-44FB-8AA4-C1E9B7563AAC}" type="slidenum">
              <a:rPr lang="en-GB" smtClean="0"/>
              <a:t>‹#›</a:t>
            </a:fld>
            <a:endParaRPr lang="en-GB"/>
          </a:p>
        </p:txBody>
      </p:sp>
      <p:sp>
        <p:nvSpPr>
          <p:cNvPr id="8" name="Rectangle 7">
            <a:extLst>
              <a:ext uri="{FF2B5EF4-FFF2-40B4-BE49-F238E27FC236}">
                <a16:creationId xmlns:a16="http://schemas.microsoft.com/office/drawing/2014/main" id="{FB38BE68-C697-FF45-F002-6FEB944BE6E3}"/>
              </a:ext>
            </a:extLst>
          </p:cNvPr>
          <p:cNvSpPr/>
          <p:nvPr userDrawn="1"/>
        </p:nvSpPr>
        <p:spPr>
          <a:xfrm>
            <a:off x="284163" y="6289438"/>
            <a:ext cx="11623674"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9" name="Rectangle 8">
            <a:extLst>
              <a:ext uri="{FF2B5EF4-FFF2-40B4-BE49-F238E27FC236}">
                <a16:creationId xmlns:a16="http://schemas.microsoft.com/office/drawing/2014/main" id="{728F5CA6-F75B-5E9D-2D79-BC8DACC17DBC}"/>
              </a:ext>
            </a:extLst>
          </p:cNvPr>
          <p:cNvSpPr/>
          <p:nvPr userDrawn="1"/>
        </p:nvSpPr>
        <p:spPr>
          <a:xfrm>
            <a:off x="7654925" y="6289438"/>
            <a:ext cx="3402013"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4" name="Picture Placeholder 10">
            <a:extLst>
              <a:ext uri="{FF2B5EF4-FFF2-40B4-BE49-F238E27FC236}">
                <a16:creationId xmlns:a16="http://schemas.microsoft.com/office/drawing/2014/main" id="{3DDFB5E0-2DFC-4B2E-965B-B4BCD8298DF1}"/>
              </a:ext>
            </a:extLst>
          </p:cNvPr>
          <p:cNvSpPr>
            <a:spLocks noGrp="1"/>
          </p:cNvSpPr>
          <p:nvPr>
            <p:ph type="pic" sz="quarter" idx="14"/>
          </p:nvPr>
        </p:nvSpPr>
        <p:spPr>
          <a:xfrm>
            <a:off x="9083299" y="4143374"/>
            <a:ext cx="2813825" cy="2134786"/>
          </a:xfrm>
          <a:solidFill>
            <a:schemeClr val="bg1">
              <a:lumMod val="85000"/>
            </a:schemeClr>
          </a:solidFill>
          <a:ln w="19050">
            <a:noFill/>
            <a:miter lim="800000"/>
          </a:ln>
        </p:spPr>
        <p:txBody>
          <a:bodyPr/>
          <a:lstStyle/>
          <a:p>
            <a:r>
              <a:rPr lang="en-GB"/>
              <a:t>Click icon to add picture</a:t>
            </a:r>
            <a:endParaRPr lang="ar-SA" dirty="0"/>
          </a:p>
        </p:txBody>
      </p:sp>
      <p:sp>
        <p:nvSpPr>
          <p:cNvPr id="14" name="Picture Placeholder 10">
            <a:extLst>
              <a:ext uri="{FF2B5EF4-FFF2-40B4-BE49-F238E27FC236}">
                <a16:creationId xmlns:a16="http://schemas.microsoft.com/office/drawing/2014/main" id="{6C431DFB-A461-5D03-7931-BF1121FF540B}"/>
              </a:ext>
            </a:extLst>
          </p:cNvPr>
          <p:cNvSpPr>
            <a:spLocks noGrp="1"/>
          </p:cNvSpPr>
          <p:nvPr>
            <p:ph type="pic" sz="quarter" idx="17"/>
          </p:nvPr>
        </p:nvSpPr>
        <p:spPr>
          <a:xfrm>
            <a:off x="6246806" y="4143374"/>
            <a:ext cx="2818613" cy="2134791"/>
          </a:xfrm>
          <a:solidFill>
            <a:schemeClr val="bg1">
              <a:lumMod val="85000"/>
            </a:schemeClr>
          </a:solidFill>
          <a:ln w="19050">
            <a:noFill/>
            <a:miter lim="800000"/>
          </a:ln>
        </p:spPr>
        <p:txBody>
          <a:bodyPr/>
          <a:lstStyle/>
          <a:p>
            <a:r>
              <a:rPr lang="en-GB"/>
              <a:t>Click icon to add picture</a:t>
            </a:r>
            <a:endParaRPr lang="ar-SA" dirty="0"/>
          </a:p>
        </p:txBody>
      </p:sp>
      <p:sp>
        <p:nvSpPr>
          <p:cNvPr id="15" name="Picture Placeholder 10">
            <a:extLst>
              <a:ext uri="{FF2B5EF4-FFF2-40B4-BE49-F238E27FC236}">
                <a16:creationId xmlns:a16="http://schemas.microsoft.com/office/drawing/2014/main" id="{DA7ED82C-9C67-005D-DB73-0988BD87924A}"/>
              </a:ext>
            </a:extLst>
          </p:cNvPr>
          <p:cNvSpPr>
            <a:spLocks noGrp="1"/>
          </p:cNvSpPr>
          <p:nvPr>
            <p:ph type="pic" sz="quarter" idx="18"/>
          </p:nvPr>
        </p:nvSpPr>
        <p:spPr>
          <a:xfrm>
            <a:off x="9079708" y="1984920"/>
            <a:ext cx="2819398" cy="2141651"/>
          </a:xfrm>
          <a:solidFill>
            <a:schemeClr val="bg1">
              <a:lumMod val="85000"/>
            </a:schemeClr>
          </a:solidFill>
          <a:ln w="19050">
            <a:noFill/>
            <a:miter lim="800000"/>
          </a:ln>
        </p:spPr>
        <p:txBody>
          <a:bodyPr/>
          <a:lstStyle/>
          <a:p>
            <a:r>
              <a:rPr lang="en-GB"/>
              <a:t>Click icon to add picture</a:t>
            </a:r>
            <a:endParaRPr lang="ar-SA" dirty="0"/>
          </a:p>
        </p:txBody>
      </p:sp>
      <p:sp>
        <p:nvSpPr>
          <p:cNvPr id="16" name="Picture Placeholder 10">
            <a:extLst>
              <a:ext uri="{FF2B5EF4-FFF2-40B4-BE49-F238E27FC236}">
                <a16:creationId xmlns:a16="http://schemas.microsoft.com/office/drawing/2014/main" id="{7BEFAB74-8401-ABED-7875-7BFBFA7F15C0}"/>
              </a:ext>
            </a:extLst>
          </p:cNvPr>
          <p:cNvSpPr>
            <a:spLocks noGrp="1"/>
          </p:cNvSpPr>
          <p:nvPr>
            <p:ph type="pic" sz="quarter" idx="19"/>
          </p:nvPr>
        </p:nvSpPr>
        <p:spPr>
          <a:xfrm>
            <a:off x="6246805" y="1990714"/>
            <a:ext cx="2818605" cy="2138373"/>
          </a:xfrm>
          <a:solidFill>
            <a:schemeClr val="bg1">
              <a:lumMod val="85000"/>
            </a:schemeClr>
          </a:solidFill>
          <a:ln w="19050">
            <a:noFill/>
            <a:miter lim="800000"/>
          </a:ln>
        </p:spPr>
        <p:txBody>
          <a:bodyPr/>
          <a:lstStyle/>
          <a:p>
            <a:r>
              <a:rPr lang="en-GB"/>
              <a:t>Click icon to add picture</a:t>
            </a:r>
            <a:endParaRPr lang="ar-SA" dirty="0"/>
          </a:p>
        </p:txBody>
      </p:sp>
      <p:sp>
        <p:nvSpPr>
          <p:cNvPr id="10" name="Rectangle 9">
            <a:extLst>
              <a:ext uri="{FF2B5EF4-FFF2-40B4-BE49-F238E27FC236}">
                <a16:creationId xmlns:a16="http://schemas.microsoft.com/office/drawing/2014/main" id="{F0D37044-1A25-7F23-2AE6-8F36F6AA0A74}"/>
              </a:ext>
            </a:extLst>
          </p:cNvPr>
          <p:cNvSpPr/>
          <p:nvPr userDrawn="1"/>
        </p:nvSpPr>
        <p:spPr>
          <a:xfrm>
            <a:off x="6237288" y="1979613"/>
            <a:ext cx="5670550" cy="430847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dirty="0" err="1">
              <a:solidFill>
                <a:schemeClr val="tx1"/>
              </a:solidFill>
            </a:endParaRPr>
          </a:p>
        </p:txBody>
      </p:sp>
      <p:cxnSp>
        <p:nvCxnSpPr>
          <p:cNvPr id="12" name="Straight Connector 11">
            <a:extLst>
              <a:ext uri="{FF2B5EF4-FFF2-40B4-BE49-F238E27FC236}">
                <a16:creationId xmlns:a16="http://schemas.microsoft.com/office/drawing/2014/main" id="{6136FB94-C62E-7176-5EDA-552E393D48B3}"/>
              </a:ext>
            </a:extLst>
          </p:cNvPr>
          <p:cNvCxnSpPr/>
          <p:nvPr userDrawn="1"/>
        </p:nvCxnSpPr>
        <p:spPr>
          <a:xfrm>
            <a:off x="6237288" y="4136503"/>
            <a:ext cx="565984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7EE593-0632-5488-E1FA-6EF4C641EF77}"/>
              </a:ext>
            </a:extLst>
          </p:cNvPr>
          <p:cNvCxnSpPr>
            <a:cxnSpLocks/>
            <a:stCxn id="10" idx="2"/>
          </p:cNvCxnSpPr>
          <p:nvPr userDrawn="1"/>
        </p:nvCxnSpPr>
        <p:spPr>
          <a:xfrm flipV="1">
            <a:off x="9072563" y="1979613"/>
            <a:ext cx="0" cy="4308474"/>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768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45CD-6256-41A7-E67A-EF2EDF3D02C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5BB6803-07B6-8079-63FE-F4B73515527E}"/>
              </a:ext>
            </a:extLst>
          </p:cNvPr>
          <p:cNvSpPr>
            <a:spLocks noGrp="1"/>
          </p:cNvSpPr>
          <p:nvPr>
            <p:ph type="dt" sz="half" idx="10"/>
          </p:nvPr>
        </p:nvSpPr>
        <p:spPr/>
        <p:txBody>
          <a:bodyPr/>
          <a:lstStyle/>
          <a:p>
            <a:fld id="{BC2235EB-81F6-483A-AB39-80DAEB510D04}" type="datetime1">
              <a:rPr lang="en-GB" smtClean="0"/>
              <a:t>12/09/2024</a:t>
            </a:fld>
            <a:endParaRPr lang="en-GB"/>
          </a:p>
        </p:txBody>
      </p:sp>
      <p:sp>
        <p:nvSpPr>
          <p:cNvPr id="4" name="Footer Placeholder 3">
            <a:extLst>
              <a:ext uri="{FF2B5EF4-FFF2-40B4-BE49-F238E27FC236}">
                <a16:creationId xmlns:a16="http://schemas.microsoft.com/office/drawing/2014/main" id="{83CA35C4-D814-B397-CB71-57A6467BE415}"/>
              </a:ext>
            </a:extLst>
          </p:cNvPr>
          <p:cNvSpPr>
            <a:spLocks noGrp="1"/>
          </p:cNvSpPr>
          <p:nvPr>
            <p:ph type="ftr" sz="quarter" idx="11"/>
          </p:nvPr>
        </p:nvSpPr>
        <p:spPr/>
        <p:txBody>
          <a:bodyPr/>
          <a:lstStyle/>
          <a:p>
            <a:r>
              <a:rPr lang="en-GB"/>
              <a:t>Presentation title</a:t>
            </a:r>
          </a:p>
        </p:txBody>
      </p:sp>
      <p:sp>
        <p:nvSpPr>
          <p:cNvPr id="5" name="Slide Number Placeholder 4">
            <a:extLst>
              <a:ext uri="{FF2B5EF4-FFF2-40B4-BE49-F238E27FC236}">
                <a16:creationId xmlns:a16="http://schemas.microsoft.com/office/drawing/2014/main" id="{842681B7-F071-B8D7-BF7A-19DBFB9AEF06}"/>
              </a:ext>
            </a:extLst>
          </p:cNvPr>
          <p:cNvSpPr>
            <a:spLocks noGrp="1"/>
          </p:cNvSpPr>
          <p:nvPr>
            <p:ph type="sldNum" sz="quarter" idx="12"/>
          </p:nvPr>
        </p:nvSpPr>
        <p:spPr>
          <a:xfrm>
            <a:off x="11084719" y="6271316"/>
            <a:ext cx="520344" cy="299925"/>
          </a:xfrm>
          <a:prstGeom prst="rect">
            <a:avLst/>
          </a:prstGeom>
        </p:spPr>
        <p:txBody>
          <a:bodyPr/>
          <a:lstStyle/>
          <a:p>
            <a:fld id="{255DAFDF-2EF6-44FB-8AA4-C1E9B7563AAC}" type="slidenum">
              <a:rPr lang="en-GB" smtClean="0"/>
              <a:t>‹#›</a:t>
            </a:fld>
            <a:endParaRPr lang="en-GB"/>
          </a:p>
        </p:txBody>
      </p:sp>
      <p:sp>
        <p:nvSpPr>
          <p:cNvPr id="6" name="Rectangle 5">
            <a:extLst>
              <a:ext uri="{FF2B5EF4-FFF2-40B4-BE49-F238E27FC236}">
                <a16:creationId xmlns:a16="http://schemas.microsoft.com/office/drawing/2014/main" id="{888181FC-45C0-3583-20F9-E7E02F757295}"/>
              </a:ext>
            </a:extLst>
          </p:cNvPr>
          <p:cNvSpPr/>
          <p:nvPr userDrawn="1"/>
        </p:nvSpPr>
        <p:spPr>
          <a:xfrm>
            <a:off x="284163" y="6289438"/>
            <a:ext cx="11623674"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7" name="Rectangle 6">
            <a:extLst>
              <a:ext uri="{FF2B5EF4-FFF2-40B4-BE49-F238E27FC236}">
                <a16:creationId xmlns:a16="http://schemas.microsoft.com/office/drawing/2014/main" id="{FDFB1CD1-28EA-6C68-B3FA-806759A41647}"/>
              </a:ext>
            </a:extLst>
          </p:cNvPr>
          <p:cNvSpPr/>
          <p:nvPr userDrawn="1"/>
        </p:nvSpPr>
        <p:spPr>
          <a:xfrm>
            <a:off x="7654925" y="6289438"/>
            <a:ext cx="3402013"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Tree>
    <p:extLst>
      <p:ext uri="{BB962C8B-B14F-4D97-AF65-F5344CB8AC3E}">
        <p14:creationId xmlns:p14="http://schemas.microsoft.com/office/powerpoint/2010/main" val="207624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B7A8E4-96B6-6241-B76F-EBA6D814ABAB}"/>
              </a:ext>
            </a:extLst>
          </p:cNvPr>
          <p:cNvSpPr>
            <a:spLocks noGrp="1"/>
          </p:cNvSpPr>
          <p:nvPr>
            <p:ph type="dt" sz="half" idx="10"/>
          </p:nvPr>
        </p:nvSpPr>
        <p:spPr/>
        <p:txBody>
          <a:bodyPr/>
          <a:lstStyle/>
          <a:p>
            <a:fld id="{AC8157E3-3AC2-4888-9458-3799CE658DD3}" type="datetime1">
              <a:rPr lang="en-GB" smtClean="0"/>
              <a:t>12/09/2024</a:t>
            </a:fld>
            <a:endParaRPr lang="en-GB"/>
          </a:p>
        </p:txBody>
      </p:sp>
      <p:sp>
        <p:nvSpPr>
          <p:cNvPr id="3" name="Footer Placeholder 2">
            <a:extLst>
              <a:ext uri="{FF2B5EF4-FFF2-40B4-BE49-F238E27FC236}">
                <a16:creationId xmlns:a16="http://schemas.microsoft.com/office/drawing/2014/main" id="{2DC0E854-5BE6-1BFE-FC5C-06632F373997}"/>
              </a:ext>
            </a:extLst>
          </p:cNvPr>
          <p:cNvSpPr>
            <a:spLocks noGrp="1"/>
          </p:cNvSpPr>
          <p:nvPr>
            <p:ph type="ftr" sz="quarter" idx="11"/>
          </p:nvPr>
        </p:nvSpPr>
        <p:spPr/>
        <p:txBody>
          <a:bodyPr/>
          <a:lstStyle/>
          <a:p>
            <a:r>
              <a:rPr lang="en-GB"/>
              <a:t>Presentation title</a:t>
            </a:r>
          </a:p>
        </p:txBody>
      </p:sp>
      <p:sp>
        <p:nvSpPr>
          <p:cNvPr id="4" name="Slide Number Placeholder 3">
            <a:extLst>
              <a:ext uri="{FF2B5EF4-FFF2-40B4-BE49-F238E27FC236}">
                <a16:creationId xmlns:a16="http://schemas.microsoft.com/office/drawing/2014/main" id="{ACE64029-FBD4-433D-983D-AD7838B426AC}"/>
              </a:ext>
            </a:extLst>
          </p:cNvPr>
          <p:cNvSpPr>
            <a:spLocks noGrp="1"/>
          </p:cNvSpPr>
          <p:nvPr>
            <p:ph type="sldNum" sz="quarter" idx="12"/>
          </p:nvPr>
        </p:nvSpPr>
        <p:spPr>
          <a:xfrm>
            <a:off x="11084719" y="6271316"/>
            <a:ext cx="520344" cy="299925"/>
          </a:xfrm>
          <a:prstGeom prst="rect">
            <a:avLst/>
          </a:prstGeom>
        </p:spPr>
        <p:txBody>
          <a:bodyPr/>
          <a:lstStyle/>
          <a:p>
            <a:fld id="{255DAFDF-2EF6-44FB-8AA4-C1E9B7563AAC}" type="slidenum">
              <a:rPr lang="en-GB" smtClean="0"/>
              <a:t>‹#›</a:t>
            </a:fld>
            <a:endParaRPr lang="en-GB"/>
          </a:p>
        </p:txBody>
      </p:sp>
      <p:sp>
        <p:nvSpPr>
          <p:cNvPr id="5" name="Rectangle 4">
            <a:extLst>
              <a:ext uri="{FF2B5EF4-FFF2-40B4-BE49-F238E27FC236}">
                <a16:creationId xmlns:a16="http://schemas.microsoft.com/office/drawing/2014/main" id="{A03D6DC5-1A1B-1CB9-66E4-95AE77391F58}"/>
              </a:ext>
            </a:extLst>
          </p:cNvPr>
          <p:cNvSpPr/>
          <p:nvPr userDrawn="1"/>
        </p:nvSpPr>
        <p:spPr>
          <a:xfrm>
            <a:off x="284163" y="6289438"/>
            <a:ext cx="11623674"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 name="Rectangle 5">
            <a:extLst>
              <a:ext uri="{FF2B5EF4-FFF2-40B4-BE49-F238E27FC236}">
                <a16:creationId xmlns:a16="http://schemas.microsoft.com/office/drawing/2014/main" id="{BF5578B3-6385-4DCC-1239-3F66F3DF4385}"/>
              </a:ext>
            </a:extLst>
          </p:cNvPr>
          <p:cNvSpPr/>
          <p:nvPr userDrawn="1"/>
        </p:nvSpPr>
        <p:spPr>
          <a:xfrm>
            <a:off x="7654925" y="6289438"/>
            <a:ext cx="3402013"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Tree>
    <p:extLst>
      <p:ext uri="{BB962C8B-B14F-4D97-AF65-F5344CB8AC3E}">
        <p14:creationId xmlns:p14="http://schemas.microsoft.com/office/powerpoint/2010/main" val="200129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E53A-EE10-B927-7EBC-DEFB0AD84C4F}"/>
              </a:ext>
            </a:extLst>
          </p:cNvPr>
          <p:cNvSpPr>
            <a:spLocks noGrp="1"/>
          </p:cNvSpPr>
          <p:nvPr>
            <p:ph type="title"/>
          </p:nvPr>
        </p:nvSpPr>
        <p:spPr>
          <a:xfrm>
            <a:off x="2268538" y="1988624"/>
            <a:ext cx="9639300" cy="1752103"/>
          </a:xfrm>
        </p:spPr>
        <p:txBody>
          <a:bodyPr anchor="ctr" anchorCtr="0"/>
          <a:lstStyle>
            <a:lvl1pPr>
              <a:defRPr sz="8000">
                <a:solidFill>
                  <a:schemeClr val="tx1"/>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40676A5D-DF62-4168-36D0-117351E6A37E}"/>
              </a:ext>
            </a:extLst>
          </p:cNvPr>
          <p:cNvSpPr>
            <a:spLocks noGrp="1"/>
          </p:cNvSpPr>
          <p:nvPr>
            <p:ph type="body" idx="1"/>
          </p:nvPr>
        </p:nvSpPr>
        <p:spPr>
          <a:xfrm>
            <a:off x="2268538" y="3740727"/>
            <a:ext cx="4819650" cy="2833111"/>
          </a:xfrm>
        </p:spPr>
        <p:txBody>
          <a:bodyPr anchor="b" anchorCtr="0"/>
          <a:lstStyle>
            <a:lvl1pPr marL="0" indent="0">
              <a:spcAft>
                <a:spcPts val="0"/>
              </a:spcAft>
              <a:buNone/>
              <a:defRPr sz="1600">
                <a:solidFill>
                  <a:schemeClr val="tx1"/>
                </a:solidFill>
                <a:latin typeface="Roboto Mono" pitchFamily="2" charset="0"/>
                <a:ea typeface="Roboto Mono"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8" name="Text Placeholder 2">
            <a:extLst>
              <a:ext uri="{FF2B5EF4-FFF2-40B4-BE49-F238E27FC236}">
                <a16:creationId xmlns:a16="http://schemas.microsoft.com/office/drawing/2014/main" id="{9DB1C131-7A60-313B-7C9D-C0F70E185FEE}"/>
              </a:ext>
            </a:extLst>
          </p:cNvPr>
          <p:cNvSpPr>
            <a:spLocks noGrp="1"/>
          </p:cNvSpPr>
          <p:nvPr>
            <p:ph type="body" idx="10"/>
          </p:nvPr>
        </p:nvSpPr>
        <p:spPr>
          <a:xfrm>
            <a:off x="7370763" y="3740726"/>
            <a:ext cx="4537075" cy="2833111"/>
          </a:xfrm>
        </p:spPr>
        <p:txBody>
          <a:bodyPr anchor="b" anchorCtr="0"/>
          <a:lstStyle>
            <a:lvl1pPr marL="0" indent="0">
              <a:spcAft>
                <a:spcPts val="0"/>
              </a:spcAft>
              <a:buNone/>
              <a:defRPr sz="1600">
                <a:solidFill>
                  <a:schemeClr val="tx1"/>
                </a:solidFill>
                <a:latin typeface="Roboto Mono" pitchFamily="2" charset="0"/>
                <a:ea typeface="Roboto Mono"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9" name="Group 8">
            <a:extLst>
              <a:ext uri="{FF2B5EF4-FFF2-40B4-BE49-F238E27FC236}">
                <a16:creationId xmlns:a16="http://schemas.microsoft.com/office/drawing/2014/main" id="{1D4CAC8A-258A-7CC1-D475-76181326D931}"/>
              </a:ext>
            </a:extLst>
          </p:cNvPr>
          <p:cNvGrpSpPr>
            <a:grpSpLocks noChangeAspect="1"/>
          </p:cNvGrpSpPr>
          <p:nvPr userDrawn="1"/>
        </p:nvGrpSpPr>
        <p:grpSpPr>
          <a:xfrm>
            <a:off x="284164" y="285488"/>
            <a:ext cx="1701799" cy="1707726"/>
            <a:chOff x="2857500" y="180976"/>
            <a:chExt cx="5924550" cy="5945187"/>
          </a:xfrm>
        </p:grpSpPr>
        <p:sp>
          <p:nvSpPr>
            <p:cNvPr id="10" name="Rectangle 5">
              <a:extLst>
                <a:ext uri="{FF2B5EF4-FFF2-40B4-BE49-F238E27FC236}">
                  <a16:creationId xmlns:a16="http://schemas.microsoft.com/office/drawing/2014/main" id="{26C79A3B-3DDB-A243-55B1-5D5843CB7DD1}"/>
                </a:ext>
              </a:extLst>
            </p:cNvPr>
            <p:cNvSpPr>
              <a:spLocks noChangeArrowheads="1"/>
            </p:cNvSpPr>
            <p:nvPr userDrawn="1"/>
          </p:nvSpPr>
          <p:spPr bwMode="auto">
            <a:xfrm>
              <a:off x="2857500" y="192088"/>
              <a:ext cx="5924550" cy="5934075"/>
            </a:xfrm>
            <a:prstGeom prst="rect">
              <a:avLst/>
            </a:prstGeom>
            <a:solidFill>
              <a:schemeClr val="bg1">
                <a:alpha val="50000"/>
              </a:schemeClr>
            </a:solid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dirty="0"/>
            </a:p>
          </p:txBody>
        </p:sp>
        <p:sp>
          <p:nvSpPr>
            <p:cNvPr id="11" name="Freeform 7">
              <a:extLst>
                <a:ext uri="{FF2B5EF4-FFF2-40B4-BE49-F238E27FC236}">
                  <a16:creationId xmlns:a16="http://schemas.microsoft.com/office/drawing/2014/main" id="{298CA268-7D4A-11C5-72F8-389DD1FDA4F2}"/>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2" name="Freeform 8">
              <a:extLst>
                <a:ext uri="{FF2B5EF4-FFF2-40B4-BE49-F238E27FC236}">
                  <a16:creationId xmlns:a16="http://schemas.microsoft.com/office/drawing/2014/main" id="{746D8360-5BCD-F883-3B73-4B4A252205C3}"/>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3" name="Freeform 9">
              <a:extLst>
                <a:ext uri="{FF2B5EF4-FFF2-40B4-BE49-F238E27FC236}">
                  <a16:creationId xmlns:a16="http://schemas.microsoft.com/office/drawing/2014/main" id="{4751150D-9C27-5C53-F325-B51B787A983B}"/>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4" name="Freeform 10">
              <a:extLst>
                <a:ext uri="{FF2B5EF4-FFF2-40B4-BE49-F238E27FC236}">
                  <a16:creationId xmlns:a16="http://schemas.microsoft.com/office/drawing/2014/main" id="{734584F1-966C-0E17-57BD-CE7248B6D280}"/>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5" name="Freeform 11">
              <a:extLst>
                <a:ext uri="{FF2B5EF4-FFF2-40B4-BE49-F238E27FC236}">
                  <a16:creationId xmlns:a16="http://schemas.microsoft.com/office/drawing/2014/main" id="{F968CF18-2801-1B0E-B705-548E63228979}"/>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6" name="Freeform 12">
              <a:extLst>
                <a:ext uri="{FF2B5EF4-FFF2-40B4-BE49-F238E27FC236}">
                  <a16:creationId xmlns:a16="http://schemas.microsoft.com/office/drawing/2014/main" id="{F7F45756-23F8-67E1-91E8-525E9076ED54}"/>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7" name="Rectangle 16">
              <a:extLst>
                <a:ext uri="{FF2B5EF4-FFF2-40B4-BE49-F238E27FC236}">
                  <a16:creationId xmlns:a16="http://schemas.microsoft.com/office/drawing/2014/main" id="{0D500F3F-AEB5-3007-4654-56B46ED18AC3}"/>
                </a:ext>
              </a:extLst>
            </p:cNvPr>
            <p:cNvSpPr>
              <a:spLocks noChangeArrowheads="1"/>
            </p:cNvSpPr>
            <p:nvPr userDrawn="1"/>
          </p:nvSpPr>
          <p:spPr bwMode="auto">
            <a:xfrm>
              <a:off x="5334000" y="27876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8" name="Freeform 14">
              <a:extLst>
                <a:ext uri="{FF2B5EF4-FFF2-40B4-BE49-F238E27FC236}">
                  <a16:creationId xmlns:a16="http://schemas.microsoft.com/office/drawing/2014/main" id="{2A81F7FC-8C43-FDDC-EC1D-50321B172AD6}"/>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9" name="Freeform 15">
              <a:extLst>
                <a:ext uri="{FF2B5EF4-FFF2-40B4-BE49-F238E27FC236}">
                  <a16:creationId xmlns:a16="http://schemas.microsoft.com/office/drawing/2014/main" id="{2A9D0F6D-EC85-36E6-C26C-BEE9A5DFFA6D}"/>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0" name="Freeform 16">
              <a:extLst>
                <a:ext uri="{FF2B5EF4-FFF2-40B4-BE49-F238E27FC236}">
                  <a16:creationId xmlns:a16="http://schemas.microsoft.com/office/drawing/2014/main" id="{31100587-D0EE-9B68-9629-53AC64094A78}"/>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1" name="Freeform 17">
              <a:extLst>
                <a:ext uri="{FF2B5EF4-FFF2-40B4-BE49-F238E27FC236}">
                  <a16:creationId xmlns:a16="http://schemas.microsoft.com/office/drawing/2014/main" id="{675D2FB3-3D5C-F67B-81FD-CD98BEA18D6B}"/>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2" name="Freeform 18">
              <a:extLst>
                <a:ext uri="{FF2B5EF4-FFF2-40B4-BE49-F238E27FC236}">
                  <a16:creationId xmlns:a16="http://schemas.microsoft.com/office/drawing/2014/main" id="{5F14C21D-671B-49B7-0B99-B12764547929}"/>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3" name="Freeform 19">
              <a:extLst>
                <a:ext uri="{FF2B5EF4-FFF2-40B4-BE49-F238E27FC236}">
                  <a16:creationId xmlns:a16="http://schemas.microsoft.com/office/drawing/2014/main" id="{C22706C5-87E7-F51B-C946-E6B12C7BF50D}"/>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4" name="Freeform 20">
              <a:extLst>
                <a:ext uri="{FF2B5EF4-FFF2-40B4-BE49-F238E27FC236}">
                  <a16:creationId xmlns:a16="http://schemas.microsoft.com/office/drawing/2014/main" id="{48822B0B-8302-3B35-3A35-AC8CA9F563F8}"/>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5" name="Freeform 21">
              <a:extLst>
                <a:ext uri="{FF2B5EF4-FFF2-40B4-BE49-F238E27FC236}">
                  <a16:creationId xmlns:a16="http://schemas.microsoft.com/office/drawing/2014/main" id="{5892B384-3AC3-8C6C-086A-00DE448DA8F0}"/>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6" name="Rectangle 22">
              <a:extLst>
                <a:ext uri="{FF2B5EF4-FFF2-40B4-BE49-F238E27FC236}">
                  <a16:creationId xmlns:a16="http://schemas.microsoft.com/office/drawing/2014/main" id="{E91CE416-3E99-26DE-67D9-EFC753927F1B}"/>
                </a:ext>
              </a:extLst>
            </p:cNvPr>
            <p:cNvSpPr>
              <a:spLocks noChangeArrowheads="1"/>
            </p:cNvSpPr>
            <p:nvPr userDrawn="1"/>
          </p:nvSpPr>
          <p:spPr bwMode="auto">
            <a:xfrm>
              <a:off x="6072188" y="47307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7" name="Freeform 23">
              <a:extLst>
                <a:ext uri="{FF2B5EF4-FFF2-40B4-BE49-F238E27FC236}">
                  <a16:creationId xmlns:a16="http://schemas.microsoft.com/office/drawing/2014/main" id="{255D5249-9DE4-7A13-4AB7-5BA55465C4E9}"/>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8" name="Freeform 24">
              <a:extLst>
                <a:ext uri="{FF2B5EF4-FFF2-40B4-BE49-F238E27FC236}">
                  <a16:creationId xmlns:a16="http://schemas.microsoft.com/office/drawing/2014/main" id="{4A3DF61D-855C-FA3B-4919-C020FB7199CC}"/>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9" name="Freeform 25">
              <a:extLst>
                <a:ext uri="{FF2B5EF4-FFF2-40B4-BE49-F238E27FC236}">
                  <a16:creationId xmlns:a16="http://schemas.microsoft.com/office/drawing/2014/main" id="{02450BF3-6C97-803E-BD17-2D704FF7CFEE}"/>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0" name="Line 26">
              <a:extLst>
                <a:ext uri="{FF2B5EF4-FFF2-40B4-BE49-F238E27FC236}">
                  <a16:creationId xmlns:a16="http://schemas.microsoft.com/office/drawing/2014/main" id="{53D90B3F-49BB-F15B-B01E-34C711CC8CD1}"/>
                </a:ext>
              </a:extLst>
            </p:cNvPr>
            <p:cNvSpPr>
              <a:spLocks noChangeShapeType="1"/>
            </p:cNvSpPr>
            <p:nvPr userDrawn="1"/>
          </p:nvSpPr>
          <p:spPr bwMode="auto">
            <a:xfrm>
              <a:off x="2862263" y="2233613"/>
              <a:ext cx="59197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dirty="0"/>
                <a:t> </a:t>
              </a:r>
              <a:endParaRPr lang="ar-SA" dirty="0"/>
            </a:p>
          </p:txBody>
        </p:sp>
        <p:sp>
          <p:nvSpPr>
            <p:cNvPr id="31" name="Line 27">
              <a:extLst>
                <a:ext uri="{FF2B5EF4-FFF2-40B4-BE49-F238E27FC236}">
                  <a16:creationId xmlns:a16="http://schemas.microsoft.com/office/drawing/2014/main" id="{B4F6B749-BCDB-978C-EE04-BB7514391287}"/>
                </a:ext>
              </a:extLst>
            </p:cNvPr>
            <p:cNvSpPr>
              <a:spLocks noChangeShapeType="1"/>
            </p:cNvSpPr>
            <p:nvPr userDrawn="1"/>
          </p:nvSpPr>
          <p:spPr bwMode="auto">
            <a:xfrm>
              <a:off x="5784850" y="180976"/>
              <a:ext cx="0" cy="205263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53" name="Line 29">
              <a:extLst>
                <a:ext uri="{FF2B5EF4-FFF2-40B4-BE49-F238E27FC236}">
                  <a16:creationId xmlns:a16="http://schemas.microsoft.com/office/drawing/2014/main" id="{1197B21A-F913-EF70-4E61-EA7AAB899433}"/>
                </a:ext>
              </a:extLst>
            </p:cNvPr>
            <p:cNvSpPr>
              <a:spLocks noChangeShapeType="1"/>
            </p:cNvSpPr>
            <p:nvPr userDrawn="1"/>
          </p:nvSpPr>
          <p:spPr bwMode="auto">
            <a:xfrm>
              <a:off x="2857500" y="4176713"/>
              <a:ext cx="592455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Tree>
    <p:extLst>
      <p:ext uri="{BB962C8B-B14F-4D97-AF65-F5344CB8AC3E}">
        <p14:creationId xmlns:p14="http://schemas.microsoft.com/office/powerpoint/2010/main" val="4291595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UR">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4C9706-0E21-8831-C490-E4BDD203002D}"/>
              </a:ext>
            </a:extLst>
          </p:cNvPr>
          <p:cNvSpPr/>
          <p:nvPr userDrawn="1"/>
        </p:nvSpPr>
        <p:spPr>
          <a:xfrm>
            <a:off x="284163" y="2743201"/>
            <a:ext cx="5100637" cy="214572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 name="Rectangle 5">
            <a:extLst>
              <a:ext uri="{FF2B5EF4-FFF2-40B4-BE49-F238E27FC236}">
                <a16:creationId xmlns:a16="http://schemas.microsoft.com/office/drawing/2014/main" id="{63C13EAB-931E-CA81-D81E-894CF048E314}"/>
              </a:ext>
            </a:extLst>
          </p:cNvPr>
          <p:cNvSpPr/>
          <p:nvPr userDrawn="1"/>
        </p:nvSpPr>
        <p:spPr>
          <a:xfrm>
            <a:off x="284163" y="4888922"/>
            <a:ext cx="5100637" cy="168491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 name="Title 1">
            <a:extLst>
              <a:ext uri="{FF2B5EF4-FFF2-40B4-BE49-F238E27FC236}">
                <a16:creationId xmlns:a16="http://schemas.microsoft.com/office/drawing/2014/main" id="{B4082AEB-5006-8BDB-B209-D0CE6D0D9E54}"/>
              </a:ext>
            </a:extLst>
          </p:cNvPr>
          <p:cNvSpPr>
            <a:spLocks noGrp="1"/>
          </p:cNvSpPr>
          <p:nvPr>
            <p:ph type="ctrTitle"/>
          </p:nvPr>
        </p:nvSpPr>
        <p:spPr>
          <a:xfrm>
            <a:off x="568325" y="2743201"/>
            <a:ext cx="4535488" cy="2145721"/>
          </a:xfrm>
        </p:spPr>
        <p:txBody>
          <a:bodyPr anchor="ctr" anchorCtr="0"/>
          <a:lstStyle>
            <a:lvl1pPr algn="l">
              <a:defRPr sz="480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7CF3C4D3-D951-05DD-58CA-A9363283ABF1}"/>
              </a:ext>
            </a:extLst>
          </p:cNvPr>
          <p:cNvSpPr>
            <a:spLocks noGrp="1"/>
          </p:cNvSpPr>
          <p:nvPr>
            <p:ph type="subTitle" idx="1"/>
          </p:nvPr>
        </p:nvSpPr>
        <p:spPr>
          <a:xfrm>
            <a:off x="568324" y="4888920"/>
            <a:ext cx="4535489" cy="1684917"/>
          </a:xfrm>
        </p:spPr>
        <p:txBody>
          <a:bodyPr anchor="ctr" anchorCtr="0"/>
          <a:lstStyle>
            <a:lvl1pPr marL="0" indent="0" algn="l">
              <a:spcAft>
                <a:spcPts val="0"/>
              </a:spcAft>
              <a:buNone/>
              <a:defRPr sz="1600">
                <a:solidFill>
                  <a:schemeClr val="bg1"/>
                </a:solidFill>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grpSp>
        <p:nvGrpSpPr>
          <p:cNvPr id="19" name="Group 18">
            <a:extLst>
              <a:ext uri="{FF2B5EF4-FFF2-40B4-BE49-F238E27FC236}">
                <a16:creationId xmlns:a16="http://schemas.microsoft.com/office/drawing/2014/main" id="{7A72C5D7-9238-6093-13E0-3496077F0885}"/>
              </a:ext>
            </a:extLst>
          </p:cNvPr>
          <p:cNvGrpSpPr>
            <a:grpSpLocks noChangeAspect="1"/>
          </p:cNvGrpSpPr>
          <p:nvPr userDrawn="1"/>
        </p:nvGrpSpPr>
        <p:grpSpPr>
          <a:xfrm>
            <a:off x="10206038" y="281224"/>
            <a:ext cx="1701799" cy="1707726"/>
            <a:chOff x="2857500" y="180976"/>
            <a:chExt cx="5924550" cy="5945187"/>
          </a:xfrm>
        </p:grpSpPr>
        <p:sp>
          <p:nvSpPr>
            <p:cNvPr id="20" name="Rectangle 5">
              <a:extLst>
                <a:ext uri="{FF2B5EF4-FFF2-40B4-BE49-F238E27FC236}">
                  <a16:creationId xmlns:a16="http://schemas.microsoft.com/office/drawing/2014/main" id="{1BDD3A87-F94A-5935-C19A-B43B47E4511B}"/>
                </a:ext>
              </a:extLst>
            </p:cNvPr>
            <p:cNvSpPr>
              <a:spLocks noChangeArrowheads="1"/>
            </p:cNvSpPr>
            <p:nvPr userDrawn="1"/>
          </p:nvSpPr>
          <p:spPr bwMode="auto">
            <a:xfrm>
              <a:off x="2857500" y="192088"/>
              <a:ext cx="5924550" cy="5934075"/>
            </a:xfrm>
            <a:prstGeom prst="rect">
              <a:avLst/>
            </a:pr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21" name="Freeform 7">
              <a:extLst>
                <a:ext uri="{FF2B5EF4-FFF2-40B4-BE49-F238E27FC236}">
                  <a16:creationId xmlns:a16="http://schemas.microsoft.com/office/drawing/2014/main" id="{02DF7797-B46E-8541-F1D2-FFB63E78CCC2}"/>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2" name="Freeform 8">
              <a:extLst>
                <a:ext uri="{FF2B5EF4-FFF2-40B4-BE49-F238E27FC236}">
                  <a16:creationId xmlns:a16="http://schemas.microsoft.com/office/drawing/2014/main" id="{07C0DBDD-1BCE-9F03-BF8A-4449C6A7E7E1}"/>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3" name="Freeform 9">
              <a:extLst>
                <a:ext uri="{FF2B5EF4-FFF2-40B4-BE49-F238E27FC236}">
                  <a16:creationId xmlns:a16="http://schemas.microsoft.com/office/drawing/2014/main" id="{E8952F56-6955-AEA3-17E3-472E9F76A6D5}"/>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4" name="Freeform 10">
              <a:extLst>
                <a:ext uri="{FF2B5EF4-FFF2-40B4-BE49-F238E27FC236}">
                  <a16:creationId xmlns:a16="http://schemas.microsoft.com/office/drawing/2014/main" id="{AEAB4482-B124-8CEC-1998-FD3A3DE8E998}"/>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5" name="Freeform 11">
              <a:extLst>
                <a:ext uri="{FF2B5EF4-FFF2-40B4-BE49-F238E27FC236}">
                  <a16:creationId xmlns:a16="http://schemas.microsoft.com/office/drawing/2014/main" id="{DB1E9115-CB0A-481C-D7A1-CB98A3DA37F6}"/>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6" name="Freeform 12">
              <a:extLst>
                <a:ext uri="{FF2B5EF4-FFF2-40B4-BE49-F238E27FC236}">
                  <a16:creationId xmlns:a16="http://schemas.microsoft.com/office/drawing/2014/main" id="{1D08DA13-3031-09FC-A7E1-302616E79A41}"/>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7" name="Rectangle 13">
              <a:extLst>
                <a:ext uri="{FF2B5EF4-FFF2-40B4-BE49-F238E27FC236}">
                  <a16:creationId xmlns:a16="http://schemas.microsoft.com/office/drawing/2014/main" id="{70ED91D8-BF04-DF61-83F0-A2D2B0C7CBDF}"/>
                </a:ext>
              </a:extLst>
            </p:cNvPr>
            <p:cNvSpPr>
              <a:spLocks noChangeArrowheads="1"/>
            </p:cNvSpPr>
            <p:nvPr userDrawn="1"/>
          </p:nvSpPr>
          <p:spPr bwMode="auto">
            <a:xfrm>
              <a:off x="5334000" y="27876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8" name="Freeform 14">
              <a:extLst>
                <a:ext uri="{FF2B5EF4-FFF2-40B4-BE49-F238E27FC236}">
                  <a16:creationId xmlns:a16="http://schemas.microsoft.com/office/drawing/2014/main" id="{7FF3B334-839A-9BAC-C5C8-CCACDA1578AB}"/>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9" name="Freeform 15">
              <a:extLst>
                <a:ext uri="{FF2B5EF4-FFF2-40B4-BE49-F238E27FC236}">
                  <a16:creationId xmlns:a16="http://schemas.microsoft.com/office/drawing/2014/main" id="{C1BED1B9-E99D-8453-53C2-1AA3250BE034}"/>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0" name="Freeform 16">
              <a:extLst>
                <a:ext uri="{FF2B5EF4-FFF2-40B4-BE49-F238E27FC236}">
                  <a16:creationId xmlns:a16="http://schemas.microsoft.com/office/drawing/2014/main" id="{0C75F0BA-E4DD-6146-DF3E-11895D1BB5C0}"/>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1" name="Freeform 17">
              <a:extLst>
                <a:ext uri="{FF2B5EF4-FFF2-40B4-BE49-F238E27FC236}">
                  <a16:creationId xmlns:a16="http://schemas.microsoft.com/office/drawing/2014/main" id="{5AFED7E7-6A25-06E8-5E54-0B501805BA67}"/>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2" name="Freeform 18">
              <a:extLst>
                <a:ext uri="{FF2B5EF4-FFF2-40B4-BE49-F238E27FC236}">
                  <a16:creationId xmlns:a16="http://schemas.microsoft.com/office/drawing/2014/main" id="{FE27B279-DE0B-8E33-CA7D-B3AA4E2FB431}"/>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3" name="Freeform 19">
              <a:extLst>
                <a:ext uri="{FF2B5EF4-FFF2-40B4-BE49-F238E27FC236}">
                  <a16:creationId xmlns:a16="http://schemas.microsoft.com/office/drawing/2014/main" id="{CF677E05-356E-B7CF-433C-8A8BEB935A52}"/>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4" name="Freeform 20">
              <a:extLst>
                <a:ext uri="{FF2B5EF4-FFF2-40B4-BE49-F238E27FC236}">
                  <a16:creationId xmlns:a16="http://schemas.microsoft.com/office/drawing/2014/main" id="{7439665E-8420-B18D-35BC-7A106B0F0411}"/>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5" name="Freeform 21">
              <a:extLst>
                <a:ext uri="{FF2B5EF4-FFF2-40B4-BE49-F238E27FC236}">
                  <a16:creationId xmlns:a16="http://schemas.microsoft.com/office/drawing/2014/main" id="{8B393608-7C32-0CE4-DE4C-6F5D726F54D4}"/>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6" name="Rectangle 22">
              <a:extLst>
                <a:ext uri="{FF2B5EF4-FFF2-40B4-BE49-F238E27FC236}">
                  <a16:creationId xmlns:a16="http://schemas.microsoft.com/office/drawing/2014/main" id="{741854CE-FC37-0776-3C7A-C19E0D1D1558}"/>
                </a:ext>
              </a:extLst>
            </p:cNvPr>
            <p:cNvSpPr>
              <a:spLocks noChangeArrowheads="1"/>
            </p:cNvSpPr>
            <p:nvPr userDrawn="1"/>
          </p:nvSpPr>
          <p:spPr bwMode="auto">
            <a:xfrm>
              <a:off x="6072188" y="47307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7" name="Freeform 23">
              <a:extLst>
                <a:ext uri="{FF2B5EF4-FFF2-40B4-BE49-F238E27FC236}">
                  <a16:creationId xmlns:a16="http://schemas.microsoft.com/office/drawing/2014/main" id="{C67250D9-E873-CC19-523F-5D9AA67FC2E4}"/>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8" name="Freeform 24">
              <a:extLst>
                <a:ext uri="{FF2B5EF4-FFF2-40B4-BE49-F238E27FC236}">
                  <a16:creationId xmlns:a16="http://schemas.microsoft.com/office/drawing/2014/main" id="{0991AB8C-B4C7-9440-B845-B607635CC34A}"/>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9" name="Freeform 25">
              <a:extLst>
                <a:ext uri="{FF2B5EF4-FFF2-40B4-BE49-F238E27FC236}">
                  <a16:creationId xmlns:a16="http://schemas.microsoft.com/office/drawing/2014/main" id="{DCF5F829-4736-E015-161E-235B4E47DD6F}"/>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0" name="Line 26">
              <a:extLst>
                <a:ext uri="{FF2B5EF4-FFF2-40B4-BE49-F238E27FC236}">
                  <a16:creationId xmlns:a16="http://schemas.microsoft.com/office/drawing/2014/main" id="{A65A9DE7-9B92-2BA5-7CB9-B5422094253F}"/>
                </a:ext>
              </a:extLst>
            </p:cNvPr>
            <p:cNvSpPr>
              <a:spLocks noChangeShapeType="1"/>
            </p:cNvSpPr>
            <p:nvPr userDrawn="1"/>
          </p:nvSpPr>
          <p:spPr bwMode="auto">
            <a:xfrm>
              <a:off x="2862263" y="2233613"/>
              <a:ext cx="5919787"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dirty="0"/>
                <a:t> </a:t>
              </a:r>
              <a:endParaRPr lang="ar-SA" dirty="0"/>
            </a:p>
          </p:txBody>
        </p:sp>
        <p:sp>
          <p:nvSpPr>
            <p:cNvPr id="41" name="Line 27">
              <a:extLst>
                <a:ext uri="{FF2B5EF4-FFF2-40B4-BE49-F238E27FC236}">
                  <a16:creationId xmlns:a16="http://schemas.microsoft.com/office/drawing/2014/main" id="{A8F9F389-85D3-C556-3AC6-F0CCF8F2988B}"/>
                </a:ext>
              </a:extLst>
            </p:cNvPr>
            <p:cNvSpPr>
              <a:spLocks noChangeShapeType="1"/>
            </p:cNvSpPr>
            <p:nvPr userDrawn="1"/>
          </p:nvSpPr>
          <p:spPr bwMode="auto">
            <a:xfrm>
              <a:off x="5784850" y="180976"/>
              <a:ext cx="0" cy="2052638"/>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42" name="Line 29">
              <a:extLst>
                <a:ext uri="{FF2B5EF4-FFF2-40B4-BE49-F238E27FC236}">
                  <a16:creationId xmlns:a16="http://schemas.microsoft.com/office/drawing/2014/main" id="{3D1C1995-EB3B-A5DE-A8F9-B8BCA9AEBDC0}"/>
                </a:ext>
              </a:extLst>
            </p:cNvPr>
            <p:cNvSpPr>
              <a:spLocks noChangeShapeType="1"/>
            </p:cNvSpPr>
            <p:nvPr userDrawn="1"/>
          </p:nvSpPr>
          <p:spPr bwMode="auto">
            <a:xfrm>
              <a:off x="2857500" y="4176713"/>
              <a:ext cx="5924550"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
        <p:nvSpPr>
          <p:cNvPr id="7" name="Picture Placeholder 15">
            <a:extLst>
              <a:ext uri="{FF2B5EF4-FFF2-40B4-BE49-F238E27FC236}">
                <a16:creationId xmlns:a16="http://schemas.microsoft.com/office/drawing/2014/main" id="{5D1D2216-D7DA-7473-E185-646FAE57E4DD}"/>
              </a:ext>
            </a:extLst>
          </p:cNvPr>
          <p:cNvSpPr>
            <a:spLocks noGrp="1"/>
          </p:cNvSpPr>
          <p:nvPr>
            <p:ph type="pic" sz="quarter" idx="10"/>
          </p:nvPr>
        </p:nvSpPr>
        <p:spPr>
          <a:xfrm>
            <a:off x="293691" y="294084"/>
            <a:ext cx="11605415" cy="6271022"/>
          </a:xfrm>
          <a:custGeom>
            <a:avLst/>
            <a:gdLst>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00638 w 11623676"/>
              <a:gd name="connsiteY5" fmla="*/ 6289675 h 6289675"/>
              <a:gd name="connsiteX6" fmla="*/ 5100638 w 11623676"/>
              <a:gd name="connsiteY6" fmla="*/ 2459038 h 6289675"/>
              <a:gd name="connsiteX7" fmla="*/ 0 w 11623676"/>
              <a:gd name="connsiteY7" fmla="*/ 2459038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2 h 6289675"/>
              <a:gd name="connsiteX6" fmla="*/ 5100638 w 11623676"/>
              <a:gd name="connsiteY6" fmla="*/ 2459038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4899 h 6289675"/>
              <a:gd name="connsiteX6" fmla="*/ 5100638 w 11623676"/>
              <a:gd name="connsiteY6" fmla="*/ 2459038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2511 h 6289675"/>
              <a:gd name="connsiteX6" fmla="*/ 5100638 w 11623676"/>
              <a:gd name="connsiteY6" fmla="*/ 2459038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00638 w 11623676"/>
              <a:gd name="connsiteY6" fmla="*/ 2459038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22103 w 11623676"/>
              <a:gd name="connsiteY6" fmla="*/ 2450679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22103 w 11623676"/>
              <a:gd name="connsiteY6" fmla="*/ 2442320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0 w 11623676"/>
              <a:gd name="connsiteY7" fmla="*/ 2459038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0478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5535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3147 h 6289675"/>
              <a:gd name="connsiteX3" fmla="*/ 11623676 w 11623676"/>
              <a:gd name="connsiteY3" fmla="*/ 1704787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3147 h 6289675"/>
              <a:gd name="connsiteX3" fmla="*/ 11623676 w 11623676"/>
              <a:gd name="connsiteY3" fmla="*/ 1708369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0684 w 11623676"/>
              <a:gd name="connsiteY2" fmla="*/ 1713147 h 6289675"/>
              <a:gd name="connsiteX3" fmla="*/ 11623676 w 11623676"/>
              <a:gd name="connsiteY3" fmla="*/ 1708369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0178 w 11623676"/>
              <a:gd name="connsiteY5" fmla="*/ 6286093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1371 w 11623676"/>
              <a:gd name="connsiteY5" fmla="*/ 6276540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2564 w 11623676"/>
              <a:gd name="connsiteY5" fmla="*/ 6288481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11371 w 11623676"/>
              <a:gd name="connsiteY5" fmla="*/ 6287287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22104 w 11623676"/>
              <a:gd name="connsiteY5" fmla="*/ 6286092 h 6289675"/>
              <a:gd name="connsiteX6" fmla="*/ 5110178 w 11623676"/>
              <a:gd name="connsiteY6" fmla="*/ 2445903 h 6289675"/>
              <a:gd name="connsiteX7" fmla="*/ 1193 w 11623676"/>
              <a:gd name="connsiteY7" fmla="*/ 2447096 h 6289675"/>
              <a:gd name="connsiteX8" fmla="*/ 0 w 11623676"/>
              <a:gd name="connsiteY8" fmla="*/ 0 h 6289675"/>
              <a:gd name="connsiteX0" fmla="*/ 0 w 11623676"/>
              <a:gd name="connsiteY0" fmla="*/ 0 h 6289675"/>
              <a:gd name="connsiteX1" fmla="*/ 9921875 w 11623676"/>
              <a:gd name="connsiteY1" fmla="*/ 0 h 6289675"/>
              <a:gd name="connsiteX2" fmla="*/ 9921875 w 11623676"/>
              <a:gd name="connsiteY2" fmla="*/ 1711952 h 6289675"/>
              <a:gd name="connsiteX3" fmla="*/ 11623676 w 11623676"/>
              <a:gd name="connsiteY3" fmla="*/ 1708369 h 6289675"/>
              <a:gd name="connsiteX4" fmla="*/ 11623676 w 11623676"/>
              <a:gd name="connsiteY4" fmla="*/ 6289675 h 6289675"/>
              <a:gd name="connsiteX5" fmla="*/ 5108986 w 11623676"/>
              <a:gd name="connsiteY5" fmla="*/ 6286092 h 6289675"/>
              <a:gd name="connsiteX6" fmla="*/ 5110178 w 11623676"/>
              <a:gd name="connsiteY6" fmla="*/ 2445903 h 6289675"/>
              <a:gd name="connsiteX7" fmla="*/ 1193 w 11623676"/>
              <a:gd name="connsiteY7" fmla="*/ 2447096 h 6289675"/>
              <a:gd name="connsiteX8" fmla="*/ 0 w 11623676"/>
              <a:gd name="connsiteY8" fmla="*/ 0 h 628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3676" h="6289675">
                <a:moveTo>
                  <a:pt x="0" y="0"/>
                </a:moveTo>
                <a:lnTo>
                  <a:pt x="9921875" y="0"/>
                </a:lnTo>
                <a:lnTo>
                  <a:pt x="9921875" y="1711952"/>
                </a:lnTo>
                <a:lnTo>
                  <a:pt x="11623676" y="1708369"/>
                </a:lnTo>
                <a:lnTo>
                  <a:pt x="11623676" y="6289675"/>
                </a:lnTo>
                <a:lnTo>
                  <a:pt x="5108986" y="6286092"/>
                </a:lnTo>
                <a:cubicBezTo>
                  <a:pt x="5108588" y="5009213"/>
                  <a:pt x="5110576" y="3722782"/>
                  <a:pt x="5110178" y="2445903"/>
                </a:cubicBezTo>
                <a:lnTo>
                  <a:pt x="1193" y="2447096"/>
                </a:lnTo>
                <a:cubicBezTo>
                  <a:pt x="795" y="1631397"/>
                  <a:pt x="398" y="815699"/>
                  <a:pt x="0" y="0"/>
                </a:cubicBezTo>
                <a:close/>
              </a:path>
            </a:pathLst>
          </a:custGeom>
          <a:solidFill>
            <a:schemeClr val="bg1">
              <a:lumMod val="85000"/>
            </a:schemeClr>
          </a:solidFill>
          <a:ln w="19050">
            <a:noFill/>
          </a:ln>
        </p:spPr>
        <p:txBody>
          <a:bodyPr wrap="square">
            <a:noAutofit/>
          </a:bodyPr>
          <a:lstStyle/>
          <a:p>
            <a:r>
              <a:rPr lang="en-GB"/>
              <a:t>Click icon to add picture</a:t>
            </a:r>
          </a:p>
        </p:txBody>
      </p:sp>
      <p:sp>
        <p:nvSpPr>
          <p:cNvPr id="8" name="Rectangle 7">
            <a:extLst>
              <a:ext uri="{FF2B5EF4-FFF2-40B4-BE49-F238E27FC236}">
                <a16:creationId xmlns:a16="http://schemas.microsoft.com/office/drawing/2014/main" id="{0B326486-07F2-F8C4-B204-670628C876A5}"/>
              </a:ext>
            </a:extLst>
          </p:cNvPr>
          <p:cNvSpPr/>
          <p:nvPr userDrawn="1"/>
        </p:nvSpPr>
        <p:spPr>
          <a:xfrm>
            <a:off x="284163" y="284163"/>
            <a:ext cx="11623675" cy="628967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dirty="0" err="1">
              <a:solidFill>
                <a:schemeClr val="tx1"/>
              </a:solidFill>
            </a:endParaRPr>
          </a:p>
        </p:txBody>
      </p:sp>
    </p:spTree>
    <p:extLst>
      <p:ext uri="{BB962C8B-B14F-4D97-AF65-F5344CB8AC3E}">
        <p14:creationId xmlns:p14="http://schemas.microsoft.com/office/powerpoint/2010/main" val="75670557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 COLOU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E53A-EE10-B927-7EBC-DEFB0AD84C4F}"/>
              </a:ext>
            </a:extLst>
          </p:cNvPr>
          <p:cNvSpPr>
            <a:spLocks noGrp="1"/>
          </p:cNvSpPr>
          <p:nvPr>
            <p:ph type="title"/>
          </p:nvPr>
        </p:nvSpPr>
        <p:spPr>
          <a:xfrm>
            <a:off x="2268538" y="1988624"/>
            <a:ext cx="9639300" cy="1752103"/>
          </a:xfrm>
        </p:spPr>
        <p:txBody>
          <a:bodyPr anchor="ctr" anchorCtr="0"/>
          <a:lstStyle>
            <a:lvl1pPr>
              <a:defRPr sz="8000">
                <a:solidFill>
                  <a:schemeClr val="bg1"/>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40676A5D-DF62-4168-36D0-117351E6A37E}"/>
              </a:ext>
            </a:extLst>
          </p:cNvPr>
          <p:cNvSpPr>
            <a:spLocks noGrp="1"/>
          </p:cNvSpPr>
          <p:nvPr>
            <p:ph type="body" idx="1"/>
          </p:nvPr>
        </p:nvSpPr>
        <p:spPr>
          <a:xfrm>
            <a:off x="2268538" y="3740727"/>
            <a:ext cx="4819650" cy="2833111"/>
          </a:xfrm>
        </p:spPr>
        <p:txBody>
          <a:bodyPr anchor="b" anchorCtr="0"/>
          <a:lstStyle>
            <a:lvl1pPr marL="0" indent="0">
              <a:spcAft>
                <a:spcPts val="0"/>
              </a:spcAft>
              <a:buNone/>
              <a:defRPr sz="1600">
                <a:solidFill>
                  <a:schemeClr val="bg1"/>
                </a:solidFill>
                <a:latin typeface="Roboto Mono" pitchFamily="2" charset="0"/>
                <a:ea typeface="Roboto Mono"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4" name="Group 3">
            <a:extLst>
              <a:ext uri="{FF2B5EF4-FFF2-40B4-BE49-F238E27FC236}">
                <a16:creationId xmlns:a16="http://schemas.microsoft.com/office/drawing/2014/main" id="{B8157823-46B1-B578-E536-49787B572252}"/>
              </a:ext>
            </a:extLst>
          </p:cNvPr>
          <p:cNvGrpSpPr>
            <a:grpSpLocks noChangeAspect="1"/>
          </p:cNvGrpSpPr>
          <p:nvPr userDrawn="1"/>
        </p:nvGrpSpPr>
        <p:grpSpPr>
          <a:xfrm>
            <a:off x="285750" y="282721"/>
            <a:ext cx="1701799" cy="1707726"/>
            <a:chOff x="2857500" y="180976"/>
            <a:chExt cx="5924550" cy="5945187"/>
          </a:xfrm>
        </p:grpSpPr>
        <p:sp>
          <p:nvSpPr>
            <p:cNvPr id="5" name="Rectangle 5">
              <a:extLst>
                <a:ext uri="{FF2B5EF4-FFF2-40B4-BE49-F238E27FC236}">
                  <a16:creationId xmlns:a16="http://schemas.microsoft.com/office/drawing/2014/main" id="{53B26F7A-2DDF-3427-1875-2D59E1BE9466}"/>
                </a:ext>
              </a:extLst>
            </p:cNvPr>
            <p:cNvSpPr>
              <a:spLocks noChangeArrowheads="1"/>
            </p:cNvSpPr>
            <p:nvPr userDrawn="1"/>
          </p:nvSpPr>
          <p:spPr bwMode="auto">
            <a:xfrm>
              <a:off x="2857500" y="192088"/>
              <a:ext cx="5924550" cy="5934075"/>
            </a:xfrm>
            <a:prstGeom prst="rect">
              <a:avLst/>
            </a:pr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6" name="Freeform 7">
              <a:extLst>
                <a:ext uri="{FF2B5EF4-FFF2-40B4-BE49-F238E27FC236}">
                  <a16:creationId xmlns:a16="http://schemas.microsoft.com/office/drawing/2014/main" id="{99C9F786-8BD9-1EA4-C796-146C0DA0BC70}"/>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2" name="Freeform 8">
              <a:extLst>
                <a:ext uri="{FF2B5EF4-FFF2-40B4-BE49-F238E27FC236}">
                  <a16:creationId xmlns:a16="http://schemas.microsoft.com/office/drawing/2014/main" id="{0BB4A127-5C47-B600-59F5-DBC463DEEB60}"/>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3" name="Freeform 9">
              <a:extLst>
                <a:ext uri="{FF2B5EF4-FFF2-40B4-BE49-F238E27FC236}">
                  <a16:creationId xmlns:a16="http://schemas.microsoft.com/office/drawing/2014/main" id="{6F379A8D-C637-5E0F-177D-355BB13576C2}"/>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4" name="Freeform 10">
              <a:extLst>
                <a:ext uri="{FF2B5EF4-FFF2-40B4-BE49-F238E27FC236}">
                  <a16:creationId xmlns:a16="http://schemas.microsoft.com/office/drawing/2014/main" id="{A2A10FD1-62CF-7ACC-52B0-E91079F17AA0}"/>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5" name="Freeform 11">
              <a:extLst>
                <a:ext uri="{FF2B5EF4-FFF2-40B4-BE49-F238E27FC236}">
                  <a16:creationId xmlns:a16="http://schemas.microsoft.com/office/drawing/2014/main" id="{870366BD-25DA-ED20-63DE-94D786730CD9}"/>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6" name="Freeform 12">
              <a:extLst>
                <a:ext uri="{FF2B5EF4-FFF2-40B4-BE49-F238E27FC236}">
                  <a16:creationId xmlns:a16="http://schemas.microsoft.com/office/drawing/2014/main" id="{3C4EE07C-439B-47EE-AE99-945C986C7BB6}"/>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7" name="Rectangle 13">
              <a:extLst>
                <a:ext uri="{FF2B5EF4-FFF2-40B4-BE49-F238E27FC236}">
                  <a16:creationId xmlns:a16="http://schemas.microsoft.com/office/drawing/2014/main" id="{D965D628-567F-0F48-5365-F8CA3579801E}"/>
                </a:ext>
              </a:extLst>
            </p:cNvPr>
            <p:cNvSpPr>
              <a:spLocks noChangeArrowheads="1"/>
            </p:cNvSpPr>
            <p:nvPr userDrawn="1"/>
          </p:nvSpPr>
          <p:spPr bwMode="auto">
            <a:xfrm>
              <a:off x="5334000" y="27876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8" name="Freeform 14">
              <a:extLst>
                <a:ext uri="{FF2B5EF4-FFF2-40B4-BE49-F238E27FC236}">
                  <a16:creationId xmlns:a16="http://schemas.microsoft.com/office/drawing/2014/main" id="{BC8B6938-CAA2-B4BC-42D3-0EDD7DDD371A}"/>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9" name="Freeform 15">
              <a:extLst>
                <a:ext uri="{FF2B5EF4-FFF2-40B4-BE49-F238E27FC236}">
                  <a16:creationId xmlns:a16="http://schemas.microsoft.com/office/drawing/2014/main" id="{63E05349-F9DE-8676-036F-30F65E12DC91}"/>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0" name="Freeform 16">
              <a:extLst>
                <a:ext uri="{FF2B5EF4-FFF2-40B4-BE49-F238E27FC236}">
                  <a16:creationId xmlns:a16="http://schemas.microsoft.com/office/drawing/2014/main" id="{162B0012-DD11-1EC4-B5C6-3D94856BB0A6}"/>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1" name="Freeform 17">
              <a:extLst>
                <a:ext uri="{FF2B5EF4-FFF2-40B4-BE49-F238E27FC236}">
                  <a16:creationId xmlns:a16="http://schemas.microsoft.com/office/drawing/2014/main" id="{4B8CC901-9B3A-5E16-B327-AA66176F34BD}"/>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2" name="Freeform 18">
              <a:extLst>
                <a:ext uri="{FF2B5EF4-FFF2-40B4-BE49-F238E27FC236}">
                  <a16:creationId xmlns:a16="http://schemas.microsoft.com/office/drawing/2014/main" id="{9AF6DCBC-560C-BC68-9DC2-805FF2351AF4}"/>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3" name="Freeform 19">
              <a:extLst>
                <a:ext uri="{FF2B5EF4-FFF2-40B4-BE49-F238E27FC236}">
                  <a16:creationId xmlns:a16="http://schemas.microsoft.com/office/drawing/2014/main" id="{97E2E3FC-E609-3679-4150-453D97EE6FC4}"/>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4" name="Freeform 20">
              <a:extLst>
                <a:ext uri="{FF2B5EF4-FFF2-40B4-BE49-F238E27FC236}">
                  <a16:creationId xmlns:a16="http://schemas.microsoft.com/office/drawing/2014/main" id="{9F4ABEA9-1A81-817C-E534-ABAEE0A94484}"/>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5" name="Freeform 21">
              <a:extLst>
                <a:ext uri="{FF2B5EF4-FFF2-40B4-BE49-F238E27FC236}">
                  <a16:creationId xmlns:a16="http://schemas.microsoft.com/office/drawing/2014/main" id="{F39F663D-863B-95F4-9C8D-A255033CF816}"/>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6" name="Rectangle 22">
              <a:extLst>
                <a:ext uri="{FF2B5EF4-FFF2-40B4-BE49-F238E27FC236}">
                  <a16:creationId xmlns:a16="http://schemas.microsoft.com/office/drawing/2014/main" id="{839E31C3-1121-39D4-C523-AF9278E33C62}"/>
                </a:ext>
              </a:extLst>
            </p:cNvPr>
            <p:cNvSpPr>
              <a:spLocks noChangeArrowheads="1"/>
            </p:cNvSpPr>
            <p:nvPr userDrawn="1"/>
          </p:nvSpPr>
          <p:spPr bwMode="auto">
            <a:xfrm>
              <a:off x="6072188" y="47307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7" name="Freeform 23">
              <a:extLst>
                <a:ext uri="{FF2B5EF4-FFF2-40B4-BE49-F238E27FC236}">
                  <a16:creationId xmlns:a16="http://schemas.microsoft.com/office/drawing/2014/main" id="{9ABD2C86-02DE-67C1-FF24-6ECA94DBD7BC}"/>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8" name="Freeform 24">
              <a:extLst>
                <a:ext uri="{FF2B5EF4-FFF2-40B4-BE49-F238E27FC236}">
                  <a16:creationId xmlns:a16="http://schemas.microsoft.com/office/drawing/2014/main" id="{9E88B94F-BDA7-A0B7-062B-23D6737CE162}"/>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9" name="Freeform 25">
              <a:extLst>
                <a:ext uri="{FF2B5EF4-FFF2-40B4-BE49-F238E27FC236}">
                  <a16:creationId xmlns:a16="http://schemas.microsoft.com/office/drawing/2014/main" id="{6EB3AD21-E91E-06BE-C3F4-81D66268AB62}"/>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50" name="Line 26">
              <a:extLst>
                <a:ext uri="{FF2B5EF4-FFF2-40B4-BE49-F238E27FC236}">
                  <a16:creationId xmlns:a16="http://schemas.microsoft.com/office/drawing/2014/main" id="{50049BF7-8BB5-79CD-67D6-5BE9782E5705}"/>
                </a:ext>
              </a:extLst>
            </p:cNvPr>
            <p:cNvSpPr>
              <a:spLocks noChangeShapeType="1"/>
            </p:cNvSpPr>
            <p:nvPr userDrawn="1"/>
          </p:nvSpPr>
          <p:spPr bwMode="auto">
            <a:xfrm>
              <a:off x="2862263" y="2233613"/>
              <a:ext cx="5919787"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dirty="0"/>
                <a:t> </a:t>
              </a:r>
              <a:endParaRPr lang="ar-SA" dirty="0"/>
            </a:p>
          </p:txBody>
        </p:sp>
        <p:sp>
          <p:nvSpPr>
            <p:cNvPr id="51" name="Line 27">
              <a:extLst>
                <a:ext uri="{FF2B5EF4-FFF2-40B4-BE49-F238E27FC236}">
                  <a16:creationId xmlns:a16="http://schemas.microsoft.com/office/drawing/2014/main" id="{AF1B7649-24BD-FC20-4002-30F99C576E7E}"/>
                </a:ext>
              </a:extLst>
            </p:cNvPr>
            <p:cNvSpPr>
              <a:spLocks noChangeShapeType="1"/>
            </p:cNvSpPr>
            <p:nvPr userDrawn="1"/>
          </p:nvSpPr>
          <p:spPr bwMode="auto">
            <a:xfrm>
              <a:off x="5784850" y="180976"/>
              <a:ext cx="0" cy="2052638"/>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52" name="Line 29">
              <a:extLst>
                <a:ext uri="{FF2B5EF4-FFF2-40B4-BE49-F238E27FC236}">
                  <a16:creationId xmlns:a16="http://schemas.microsoft.com/office/drawing/2014/main" id="{D0E51BF0-A848-6B99-A1F7-AFF3F5A9DE3C}"/>
                </a:ext>
              </a:extLst>
            </p:cNvPr>
            <p:cNvSpPr>
              <a:spLocks noChangeShapeType="1"/>
            </p:cNvSpPr>
            <p:nvPr userDrawn="1"/>
          </p:nvSpPr>
          <p:spPr bwMode="auto">
            <a:xfrm>
              <a:off x="2857500" y="4176713"/>
              <a:ext cx="5924550"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
        <p:nvSpPr>
          <p:cNvPr id="8" name="Text Placeholder 2">
            <a:extLst>
              <a:ext uri="{FF2B5EF4-FFF2-40B4-BE49-F238E27FC236}">
                <a16:creationId xmlns:a16="http://schemas.microsoft.com/office/drawing/2014/main" id="{9DB1C131-7A60-313B-7C9D-C0F70E185FEE}"/>
              </a:ext>
            </a:extLst>
          </p:cNvPr>
          <p:cNvSpPr>
            <a:spLocks noGrp="1"/>
          </p:cNvSpPr>
          <p:nvPr>
            <p:ph type="body" idx="10"/>
          </p:nvPr>
        </p:nvSpPr>
        <p:spPr>
          <a:xfrm>
            <a:off x="7370763" y="3740726"/>
            <a:ext cx="4537075" cy="2833111"/>
          </a:xfrm>
        </p:spPr>
        <p:txBody>
          <a:bodyPr anchor="b" anchorCtr="0"/>
          <a:lstStyle>
            <a:lvl1pPr marL="0" indent="0">
              <a:spcAft>
                <a:spcPts val="0"/>
              </a:spcAft>
              <a:buNone/>
              <a:defRPr sz="1600">
                <a:solidFill>
                  <a:schemeClr val="bg1"/>
                </a:solidFill>
                <a:latin typeface="Roboto Mono" pitchFamily="2" charset="0"/>
                <a:ea typeface="Roboto Mono"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085715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py+ 2 images ">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562850" y="3690551"/>
            <a:ext cx="2882900" cy="2030799"/>
          </a:xfrm>
          <a:prstGeom prst="rect">
            <a:avLst/>
          </a:prstGeom>
        </p:spPr>
        <p:txBody>
          <a:bodyPr/>
          <a:lstStyle>
            <a:lvl1pPr marL="0" indent="0">
              <a:buNone/>
              <a:defRPr/>
            </a:lvl1pPr>
          </a:lstStyle>
          <a:p>
            <a:endParaRPr lang="en-GB" dirty="0"/>
          </a:p>
        </p:txBody>
      </p:sp>
      <p:sp>
        <p:nvSpPr>
          <p:cNvPr id="9" name="Picture Placeholder 7"/>
          <p:cNvSpPr>
            <a:spLocks noGrp="1"/>
          </p:cNvSpPr>
          <p:nvPr>
            <p:ph type="pic" sz="quarter" idx="11" hasCustomPrompt="1"/>
          </p:nvPr>
        </p:nvSpPr>
        <p:spPr>
          <a:xfrm>
            <a:off x="7562850" y="1672281"/>
            <a:ext cx="2882900" cy="1504307"/>
          </a:xfrm>
          <a:prstGeom prst="rect">
            <a:avLst/>
          </a:prstGeom>
        </p:spPr>
        <p:txBody>
          <a:bodyPr/>
          <a:lstStyle>
            <a:lvl1pPr marL="0" indent="0">
              <a:buNone/>
              <a:defRPr/>
            </a:lvl1pPr>
          </a:lstStyle>
          <a:p>
            <a:r>
              <a:rPr lang="en-GB" dirty="0"/>
              <a:t>Picture </a:t>
            </a:r>
          </a:p>
        </p:txBody>
      </p:sp>
      <p:sp>
        <p:nvSpPr>
          <p:cNvPr id="13" name="Text Placeholder 12"/>
          <p:cNvSpPr>
            <a:spLocks noGrp="1"/>
          </p:cNvSpPr>
          <p:nvPr>
            <p:ph type="body" sz="quarter" idx="13" hasCustomPrompt="1"/>
          </p:nvPr>
        </p:nvSpPr>
        <p:spPr>
          <a:xfrm>
            <a:off x="1054800" y="1672281"/>
            <a:ext cx="6408737" cy="4423720"/>
          </a:xfrm>
          <a:prstGeom prst="rect">
            <a:avLst/>
          </a:prstGeom>
        </p:spPr>
        <p:txBody>
          <a:bodyPr/>
          <a:lstStyle>
            <a:lvl1pPr marL="0" indent="0">
              <a:buNone/>
              <a:defRPr sz="200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Insert copy here. </a:t>
            </a:r>
            <a:endParaRPr lang="en-GB"/>
          </a:p>
        </p:txBody>
      </p:sp>
      <p:sp>
        <p:nvSpPr>
          <p:cNvPr id="15" name="Text Placeholder 14"/>
          <p:cNvSpPr>
            <a:spLocks noGrp="1"/>
          </p:cNvSpPr>
          <p:nvPr>
            <p:ph type="body" sz="quarter" idx="14" hasCustomPrompt="1"/>
          </p:nvPr>
        </p:nvSpPr>
        <p:spPr>
          <a:xfrm>
            <a:off x="1054101" y="824399"/>
            <a:ext cx="9391649" cy="473401"/>
          </a:xfrm>
          <a:prstGeom prst="rect">
            <a:avLst/>
          </a:prstGeom>
        </p:spPr>
        <p:txBody>
          <a:bodyPr/>
          <a:lstStyle>
            <a:lvl1pPr marL="0" indent="0">
              <a:buNone/>
              <a:defRPr baseline="0">
                <a:latin typeface="Roboto Mono" pitchFamily="2" charset="0"/>
                <a:ea typeface="Roboto Mono" pitchFamily="2" charset="0"/>
              </a:defRPr>
            </a:lvl1pPr>
          </a:lstStyle>
          <a:p>
            <a:pPr lvl="0"/>
            <a:r>
              <a:rPr lang="en-GB"/>
              <a:t>Insert subtitle here or delete text box.</a:t>
            </a:r>
          </a:p>
        </p:txBody>
      </p:sp>
      <p:sp>
        <p:nvSpPr>
          <p:cNvPr id="6" name="Text Placeholder 12"/>
          <p:cNvSpPr>
            <a:spLocks noGrp="1"/>
          </p:cNvSpPr>
          <p:nvPr>
            <p:ph type="body" sz="quarter" idx="15" hasCustomPrompt="1"/>
          </p:nvPr>
        </p:nvSpPr>
        <p:spPr>
          <a:xfrm>
            <a:off x="7562850" y="3260727"/>
            <a:ext cx="2882900" cy="338355"/>
          </a:xfrm>
          <a:prstGeom prst="rect">
            <a:avLst/>
          </a:prstGeom>
        </p:spPr>
        <p:txBody>
          <a:bodyPr/>
          <a:lstStyle>
            <a:lvl1pPr marL="0" indent="0">
              <a:buNone/>
              <a:defRPr sz="1100" baseline="0">
                <a:latin typeface="Roboto Mono" pitchFamily="2" charset="0"/>
                <a:ea typeface="Roboto Mono" pitchFamily="2" charset="0"/>
                <a:cs typeface="Open Sans" panose="020B0606030504020204" pitchFamily="34" charset="0"/>
              </a:defRPr>
            </a:lvl1pPr>
          </a:lstStyle>
          <a:p>
            <a:pPr lvl="0"/>
            <a:r>
              <a:rPr lang="en-US"/>
              <a:t>Insert image caption here</a:t>
            </a:r>
            <a:endParaRPr lang="en-GB"/>
          </a:p>
        </p:txBody>
      </p:sp>
      <p:sp>
        <p:nvSpPr>
          <p:cNvPr id="7" name="Text Placeholder 12"/>
          <p:cNvSpPr>
            <a:spLocks noGrp="1"/>
          </p:cNvSpPr>
          <p:nvPr>
            <p:ph type="body" sz="quarter" idx="16" hasCustomPrompt="1"/>
          </p:nvPr>
        </p:nvSpPr>
        <p:spPr>
          <a:xfrm>
            <a:off x="7562850" y="5805489"/>
            <a:ext cx="2882900" cy="290512"/>
          </a:xfrm>
          <a:prstGeom prst="rect">
            <a:avLst/>
          </a:prstGeom>
        </p:spPr>
        <p:txBody>
          <a:bodyPr/>
          <a:lstStyle>
            <a:lvl1pPr marL="0" indent="0">
              <a:buNone/>
              <a:defRPr sz="1100" baseline="0">
                <a:latin typeface="Roboto Mono" pitchFamily="2" charset="0"/>
                <a:ea typeface="Roboto Mono" pitchFamily="2" charset="0"/>
                <a:cs typeface="Open Sans" panose="020B0606030504020204" pitchFamily="34" charset="0"/>
              </a:defRPr>
            </a:lvl1pPr>
          </a:lstStyle>
          <a:p>
            <a:pPr lvl="0"/>
            <a:r>
              <a:rPr lang="en-US"/>
              <a:t>Insert image caption here</a:t>
            </a:r>
            <a:endParaRPr lang="en-GB"/>
          </a:p>
        </p:txBody>
      </p:sp>
    </p:spTree>
    <p:extLst>
      <p:ext uri="{BB962C8B-B14F-4D97-AF65-F5344CB8AC3E}">
        <p14:creationId xmlns:p14="http://schemas.microsoft.com/office/powerpoint/2010/main" val="1185830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ull page image">
    <p:spTree>
      <p:nvGrpSpPr>
        <p:cNvPr id="1" name=""/>
        <p:cNvGrpSpPr/>
        <p:nvPr/>
      </p:nvGrpSpPr>
      <p:grpSpPr>
        <a:xfrm>
          <a:off x="0" y="0"/>
          <a:ext cx="0" cy="0"/>
          <a:chOff x="0" y="0"/>
          <a:chExt cx="0" cy="0"/>
        </a:xfrm>
      </p:grpSpPr>
      <p:sp>
        <p:nvSpPr>
          <p:cNvPr id="9" name="Picture Placeholder 7"/>
          <p:cNvSpPr>
            <a:spLocks noGrp="1"/>
          </p:cNvSpPr>
          <p:nvPr>
            <p:ph type="pic" sz="quarter" idx="11" hasCustomPrompt="1"/>
          </p:nvPr>
        </p:nvSpPr>
        <p:spPr>
          <a:xfrm>
            <a:off x="1019869" y="792481"/>
            <a:ext cx="9376581" cy="4998720"/>
          </a:xfrm>
          <a:prstGeom prst="rect">
            <a:avLst/>
          </a:prstGeom>
        </p:spPr>
        <p:txBody>
          <a:bodyPr/>
          <a:lstStyle>
            <a:lvl1pPr marL="0" indent="0">
              <a:buNone/>
              <a:defRPr/>
            </a:lvl1pPr>
          </a:lstStyle>
          <a:p>
            <a:r>
              <a:rPr lang="en-GB" dirty="0"/>
              <a:t>Picture </a:t>
            </a:r>
          </a:p>
        </p:txBody>
      </p:sp>
      <p:sp>
        <p:nvSpPr>
          <p:cNvPr id="6" name="Text Placeholder 12"/>
          <p:cNvSpPr>
            <a:spLocks noGrp="1"/>
          </p:cNvSpPr>
          <p:nvPr>
            <p:ph type="body" sz="quarter" idx="15" hasCustomPrompt="1"/>
          </p:nvPr>
        </p:nvSpPr>
        <p:spPr>
          <a:xfrm>
            <a:off x="3532633" y="5841075"/>
            <a:ext cx="4284910" cy="261015"/>
          </a:xfrm>
          <a:prstGeom prst="rect">
            <a:avLst/>
          </a:prstGeom>
        </p:spPr>
        <p:txBody>
          <a:bodyPr/>
          <a:lstStyle>
            <a:lvl1pPr marL="0" indent="0">
              <a:buNone/>
              <a:defRPr sz="1100" baseline="0">
                <a:latin typeface="Roboto Mono" pitchFamily="2" charset="0"/>
                <a:ea typeface="Roboto Mono" pitchFamily="2" charset="0"/>
                <a:cs typeface="Open Sans" panose="020B0606030504020204" pitchFamily="34" charset="0"/>
              </a:defRPr>
            </a:lvl1pPr>
          </a:lstStyle>
          <a:p>
            <a:pPr lvl="0"/>
            <a:r>
              <a:rPr lang="en-US"/>
              <a:t>Insert image caption here</a:t>
            </a:r>
            <a:endParaRPr lang="en-GB"/>
          </a:p>
        </p:txBody>
      </p:sp>
    </p:spTree>
    <p:extLst>
      <p:ext uri="{BB962C8B-B14F-4D97-AF65-F5344CB8AC3E}">
        <p14:creationId xmlns:p14="http://schemas.microsoft.com/office/powerpoint/2010/main" val="4245150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py slide">
    <p:bg>
      <p:bgPr>
        <a:solidFill>
          <a:schemeClr val="bg1"/>
        </a:solidFill>
        <a:effectLst/>
      </p:bgPr>
    </p:bg>
    <p:spTree>
      <p:nvGrpSpPr>
        <p:cNvPr id="1" name=""/>
        <p:cNvGrpSpPr/>
        <p:nvPr/>
      </p:nvGrpSpPr>
      <p:grpSpPr>
        <a:xfrm>
          <a:off x="0" y="0"/>
          <a:ext cx="0" cy="0"/>
          <a:chOff x="0" y="0"/>
          <a:chExt cx="0" cy="0"/>
        </a:xfrm>
      </p:grpSpPr>
      <p:sp>
        <p:nvSpPr>
          <p:cNvPr id="5" name="Text Placeholder 11"/>
          <p:cNvSpPr>
            <a:spLocks noGrp="1"/>
          </p:cNvSpPr>
          <p:nvPr>
            <p:ph type="body" sz="quarter" idx="12" hasCustomPrompt="1"/>
          </p:nvPr>
        </p:nvSpPr>
        <p:spPr>
          <a:xfrm>
            <a:off x="1054100" y="823913"/>
            <a:ext cx="9342437" cy="725487"/>
          </a:xfrm>
          <a:prstGeom prst="rect">
            <a:avLst/>
          </a:prstGeom>
        </p:spPr>
        <p:txBody>
          <a:bodyPr/>
          <a:lstStyle>
            <a:lvl1pPr marL="0" indent="0">
              <a:buNone/>
              <a:defRPr baseline="0">
                <a:latin typeface="Roboto Mono" pitchFamily="2" charset="0"/>
                <a:ea typeface="Roboto Mono" pitchFamily="2" charset="0"/>
              </a:defRPr>
            </a:lvl1pPr>
          </a:lstStyle>
          <a:p>
            <a:pPr lvl="0"/>
            <a:r>
              <a:rPr lang="en-GB"/>
              <a:t>Insert subtitle here or delete text box. </a:t>
            </a:r>
          </a:p>
        </p:txBody>
      </p:sp>
      <p:sp>
        <p:nvSpPr>
          <p:cNvPr id="6" name="Text Placeholder 13"/>
          <p:cNvSpPr>
            <a:spLocks noGrp="1"/>
          </p:cNvSpPr>
          <p:nvPr>
            <p:ph type="body" sz="quarter" idx="13" hasCustomPrompt="1"/>
          </p:nvPr>
        </p:nvSpPr>
        <p:spPr>
          <a:xfrm>
            <a:off x="1054099" y="1665288"/>
            <a:ext cx="9342438" cy="4299721"/>
          </a:xfrm>
          <a:prstGeom prst="rect">
            <a:avLst/>
          </a:prstGeom>
        </p:spPr>
        <p:txBody>
          <a:bodyPr/>
          <a:lstStyle>
            <a:lvl1pPr marL="0" indent="0">
              <a:buNone/>
              <a:defRPr sz="2000"/>
            </a:lvl1pPr>
          </a:lstStyle>
          <a:p>
            <a:pPr lvl="0"/>
            <a:r>
              <a:rPr lang="en-GB">
                <a:latin typeface="Open Sans" panose="020B0606030504020204" pitchFamily="34" charset="0"/>
                <a:ea typeface="Open Sans" panose="020B0606030504020204" pitchFamily="34" charset="0"/>
                <a:cs typeface="Open Sans" panose="020B0606030504020204" pitchFamily="34" charset="0"/>
              </a:rPr>
              <a:t>Insert copy here. If you wish to add images, please insert the ‘Copy + image’ slide using the drop-down on the New Slide tab. </a:t>
            </a:r>
            <a:endParaRPr lang="en-GB"/>
          </a:p>
        </p:txBody>
      </p:sp>
    </p:spTree>
    <p:extLst>
      <p:ext uri="{BB962C8B-B14F-4D97-AF65-F5344CB8AC3E}">
        <p14:creationId xmlns:p14="http://schemas.microsoft.com/office/powerpoint/2010/main" val="3107764665"/>
      </p:ext>
    </p:extLst>
  </p:cSld>
  <p:clrMapOvr>
    <a:masterClrMapping/>
  </p:clrMapOvr>
  <p:extLst>
    <p:ext uri="{DCECCB84-F9BA-43D5-87BE-67443E8EF086}">
      <p15:sldGuideLst xmlns:p15="http://schemas.microsoft.com/office/powerpoint/2012/main">
        <p15:guide id="1" orient="horz" pos="2636">
          <p15:clr>
            <a:srgbClr val="FBAE40"/>
          </p15:clr>
        </p15:guide>
        <p15:guide id="2" pos="7106">
          <p15:clr>
            <a:srgbClr val="FBAE40"/>
          </p15:clr>
        </p15:guide>
        <p15:guide id="3" orient="horz" pos="414">
          <p15:clr>
            <a:srgbClr val="FBAE40"/>
          </p15:clr>
        </p15:guide>
        <p15:guide id="4" orient="horz" pos="731">
          <p15:clr>
            <a:srgbClr val="FBAE40"/>
          </p15:clr>
        </p15:guide>
        <p15:guide id="5" orient="horz" pos="1049">
          <p15:clr>
            <a:srgbClr val="FBAE40"/>
          </p15:clr>
        </p15:guide>
        <p15:guide id="6" orient="horz" pos="1366">
          <p15:clr>
            <a:srgbClr val="FBAE40"/>
          </p15:clr>
        </p15:guide>
        <p15:guide id="7" orient="horz" pos="1684">
          <p15:clr>
            <a:srgbClr val="FBAE40"/>
          </p15:clr>
        </p15:guide>
        <p15:guide id="8" orient="horz" pos="2001">
          <p15:clr>
            <a:srgbClr val="FBAE40"/>
          </p15:clr>
        </p15:guide>
        <p15:guide id="9" orient="horz" pos="2319">
          <p15:clr>
            <a:srgbClr val="FBAE40"/>
          </p15:clr>
        </p15:guide>
        <p15:guide id="10" orient="horz" pos="2954">
          <p15:clr>
            <a:srgbClr val="FBAE40"/>
          </p15:clr>
        </p15:guide>
        <p15:guide id="11" orient="horz" pos="3271">
          <p15:clr>
            <a:srgbClr val="FBAE40"/>
          </p15:clr>
        </p15:guide>
        <p15:guide id="12" orient="horz" pos="3589">
          <p15:clr>
            <a:srgbClr val="FBAE40"/>
          </p15:clr>
        </p15:guide>
        <p15:guide id="13" orient="horz" pos="3906">
          <p15:clr>
            <a:srgbClr val="FBAE40"/>
          </p15:clr>
        </p15:guide>
        <p15:guide id="14"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Multi">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480832-174C-35BC-4416-D5822CCEC351}"/>
              </a:ext>
            </a:extLst>
          </p:cNvPr>
          <p:cNvSpPr/>
          <p:nvPr userDrawn="1"/>
        </p:nvSpPr>
        <p:spPr>
          <a:xfrm>
            <a:off x="284164" y="3380330"/>
            <a:ext cx="4535486" cy="318899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dirty="0" err="1">
              <a:solidFill>
                <a:schemeClr val="tx1"/>
              </a:solidFill>
            </a:endParaRPr>
          </a:p>
        </p:txBody>
      </p:sp>
      <p:sp>
        <p:nvSpPr>
          <p:cNvPr id="19" name="Rectangle 18">
            <a:extLst>
              <a:ext uri="{FF2B5EF4-FFF2-40B4-BE49-F238E27FC236}">
                <a16:creationId xmlns:a16="http://schemas.microsoft.com/office/drawing/2014/main" id="{94C59E5E-7B64-C1D3-70AC-CBDA05AB5E92}"/>
              </a:ext>
            </a:extLst>
          </p:cNvPr>
          <p:cNvSpPr/>
          <p:nvPr userDrawn="1"/>
        </p:nvSpPr>
        <p:spPr>
          <a:xfrm>
            <a:off x="4816474" y="284163"/>
            <a:ext cx="7088187" cy="40799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dirty="0" err="1">
              <a:solidFill>
                <a:schemeClr val="tx1"/>
              </a:solidFill>
            </a:endParaRPr>
          </a:p>
        </p:txBody>
      </p:sp>
      <p:sp>
        <p:nvSpPr>
          <p:cNvPr id="7" name="Rectangle 6">
            <a:extLst>
              <a:ext uri="{FF2B5EF4-FFF2-40B4-BE49-F238E27FC236}">
                <a16:creationId xmlns:a16="http://schemas.microsoft.com/office/drawing/2014/main" id="{287FD12B-4DF0-18D6-1F3C-10055179B50D}"/>
              </a:ext>
            </a:extLst>
          </p:cNvPr>
          <p:cNvSpPr/>
          <p:nvPr userDrawn="1"/>
        </p:nvSpPr>
        <p:spPr>
          <a:xfrm>
            <a:off x="1985963" y="1991916"/>
            <a:ext cx="7653337" cy="29060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8" name="Rectangle 7">
            <a:extLst>
              <a:ext uri="{FF2B5EF4-FFF2-40B4-BE49-F238E27FC236}">
                <a16:creationId xmlns:a16="http://schemas.microsoft.com/office/drawing/2014/main" id="{206A9A88-330A-1D1B-7639-29F93FEA9B15}"/>
              </a:ext>
            </a:extLst>
          </p:cNvPr>
          <p:cNvSpPr/>
          <p:nvPr userDrawn="1"/>
        </p:nvSpPr>
        <p:spPr>
          <a:xfrm>
            <a:off x="4819650" y="4899425"/>
            <a:ext cx="852487"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 name="Title 1">
            <a:extLst>
              <a:ext uri="{FF2B5EF4-FFF2-40B4-BE49-F238E27FC236}">
                <a16:creationId xmlns:a16="http://schemas.microsoft.com/office/drawing/2014/main" id="{B4082AEB-5006-8BDB-B209-D0CE6D0D9E54}"/>
              </a:ext>
            </a:extLst>
          </p:cNvPr>
          <p:cNvSpPr>
            <a:spLocks noGrp="1"/>
          </p:cNvSpPr>
          <p:nvPr>
            <p:ph type="ctrTitle"/>
          </p:nvPr>
        </p:nvSpPr>
        <p:spPr>
          <a:xfrm>
            <a:off x="2268539" y="1990447"/>
            <a:ext cx="5953124" cy="1704535"/>
          </a:xfrm>
        </p:spPr>
        <p:txBody>
          <a:bodyPr anchor="ctr" anchorCtr="0"/>
          <a:lstStyle>
            <a:lvl1pPr algn="l">
              <a:defRPr sz="480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7CF3C4D3-D951-05DD-58CA-A9363283ABF1}"/>
              </a:ext>
            </a:extLst>
          </p:cNvPr>
          <p:cNvSpPr>
            <a:spLocks noGrp="1"/>
          </p:cNvSpPr>
          <p:nvPr>
            <p:ph type="subTitle" idx="1"/>
          </p:nvPr>
        </p:nvSpPr>
        <p:spPr>
          <a:xfrm>
            <a:off x="2268539" y="3694982"/>
            <a:ext cx="5670550" cy="1229709"/>
          </a:xfrm>
        </p:spPr>
        <p:txBody>
          <a:bodyPr anchor="ctr" anchorCtr="0"/>
          <a:lstStyle>
            <a:lvl1pPr marL="0" indent="0" algn="l">
              <a:spcAft>
                <a:spcPts val="0"/>
              </a:spcAft>
              <a:buNone/>
              <a:defRPr sz="1600">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50" name="Rectangle 49">
            <a:extLst>
              <a:ext uri="{FF2B5EF4-FFF2-40B4-BE49-F238E27FC236}">
                <a16:creationId xmlns:a16="http://schemas.microsoft.com/office/drawing/2014/main" id="{B3BF3560-3CD1-0B64-03EA-D256199991D0}"/>
              </a:ext>
            </a:extLst>
          </p:cNvPr>
          <p:cNvSpPr/>
          <p:nvPr userDrawn="1"/>
        </p:nvSpPr>
        <p:spPr>
          <a:xfrm>
            <a:off x="5672137" y="4899425"/>
            <a:ext cx="847725"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1" name="Rectangle 50">
            <a:extLst>
              <a:ext uri="{FF2B5EF4-FFF2-40B4-BE49-F238E27FC236}">
                <a16:creationId xmlns:a16="http://schemas.microsoft.com/office/drawing/2014/main" id="{3170E404-5E3C-3FBF-484E-C38B7B8B1201}"/>
              </a:ext>
            </a:extLst>
          </p:cNvPr>
          <p:cNvSpPr/>
          <p:nvPr userDrawn="1"/>
        </p:nvSpPr>
        <p:spPr>
          <a:xfrm>
            <a:off x="6523038" y="4899425"/>
            <a:ext cx="850900"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2" name="Rectangle 51">
            <a:extLst>
              <a:ext uri="{FF2B5EF4-FFF2-40B4-BE49-F238E27FC236}">
                <a16:creationId xmlns:a16="http://schemas.microsoft.com/office/drawing/2014/main" id="{1A999DE3-E86C-A102-47F6-4FACE3E8D029}"/>
              </a:ext>
            </a:extLst>
          </p:cNvPr>
          <p:cNvSpPr/>
          <p:nvPr userDrawn="1"/>
        </p:nvSpPr>
        <p:spPr>
          <a:xfrm>
            <a:off x="7373938" y="4899425"/>
            <a:ext cx="850900"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6" name="Rectangle 55">
            <a:extLst>
              <a:ext uri="{FF2B5EF4-FFF2-40B4-BE49-F238E27FC236}">
                <a16:creationId xmlns:a16="http://schemas.microsoft.com/office/drawing/2014/main" id="{C9233BE1-3AEE-3BAE-81BA-7A0BC2CE4544}"/>
              </a:ext>
            </a:extLst>
          </p:cNvPr>
          <p:cNvSpPr/>
          <p:nvPr userDrawn="1"/>
        </p:nvSpPr>
        <p:spPr>
          <a:xfrm>
            <a:off x="11056937" y="4894481"/>
            <a:ext cx="847725"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7" name="Rectangle 66">
            <a:extLst>
              <a:ext uri="{FF2B5EF4-FFF2-40B4-BE49-F238E27FC236}">
                <a16:creationId xmlns:a16="http://schemas.microsoft.com/office/drawing/2014/main" id="{11F208DE-5B9E-F53C-1FF3-5BB6E64F20AD}"/>
              </a:ext>
            </a:extLst>
          </p:cNvPr>
          <p:cNvSpPr/>
          <p:nvPr userDrawn="1"/>
        </p:nvSpPr>
        <p:spPr>
          <a:xfrm>
            <a:off x="11056937" y="4365625"/>
            <a:ext cx="847726"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grpSp>
        <p:nvGrpSpPr>
          <p:cNvPr id="4" name="Group 3">
            <a:extLst>
              <a:ext uri="{FF2B5EF4-FFF2-40B4-BE49-F238E27FC236}">
                <a16:creationId xmlns:a16="http://schemas.microsoft.com/office/drawing/2014/main" id="{DD37211B-D966-CAD1-1700-8AED7E93093D}"/>
              </a:ext>
            </a:extLst>
          </p:cNvPr>
          <p:cNvGrpSpPr>
            <a:grpSpLocks noChangeAspect="1"/>
          </p:cNvGrpSpPr>
          <p:nvPr userDrawn="1"/>
        </p:nvGrpSpPr>
        <p:grpSpPr>
          <a:xfrm>
            <a:off x="284164" y="285488"/>
            <a:ext cx="1701799" cy="1707726"/>
            <a:chOff x="2857500" y="180976"/>
            <a:chExt cx="5924550" cy="5945187"/>
          </a:xfrm>
        </p:grpSpPr>
        <p:sp>
          <p:nvSpPr>
            <p:cNvPr id="5" name="Rectangle 5">
              <a:extLst>
                <a:ext uri="{FF2B5EF4-FFF2-40B4-BE49-F238E27FC236}">
                  <a16:creationId xmlns:a16="http://schemas.microsoft.com/office/drawing/2014/main" id="{D6A08A39-B4E8-114F-EB40-8851D8DFED3A}"/>
                </a:ext>
              </a:extLst>
            </p:cNvPr>
            <p:cNvSpPr>
              <a:spLocks noChangeArrowheads="1"/>
            </p:cNvSpPr>
            <p:nvPr userDrawn="1"/>
          </p:nvSpPr>
          <p:spPr bwMode="auto">
            <a:xfrm>
              <a:off x="2857500" y="192088"/>
              <a:ext cx="5924550" cy="5934075"/>
            </a:xfrm>
            <a:prstGeom prst="rect">
              <a:avLst/>
            </a:prstGeom>
            <a:solidFill>
              <a:schemeClr val="bg1">
                <a:alpha val="50000"/>
              </a:schemeClr>
            </a:solid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6" name="Freeform 7">
              <a:extLst>
                <a:ext uri="{FF2B5EF4-FFF2-40B4-BE49-F238E27FC236}">
                  <a16:creationId xmlns:a16="http://schemas.microsoft.com/office/drawing/2014/main" id="{D9697553-8DD0-82F1-2FCE-9419C278B55E}"/>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9" name="Freeform 8">
              <a:extLst>
                <a:ext uri="{FF2B5EF4-FFF2-40B4-BE49-F238E27FC236}">
                  <a16:creationId xmlns:a16="http://schemas.microsoft.com/office/drawing/2014/main" id="{FAE76616-2DF2-F2F4-CCAA-23CD3A0D71B9}"/>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0" name="Freeform 9">
              <a:extLst>
                <a:ext uri="{FF2B5EF4-FFF2-40B4-BE49-F238E27FC236}">
                  <a16:creationId xmlns:a16="http://schemas.microsoft.com/office/drawing/2014/main" id="{64338178-4AF6-DDFA-DA3B-F2AD69D44CE4}"/>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1" name="Freeform 10">
              <a:extLst>
                <a:ext uri="{FF2B5EF4-FFF2-40B4-BE49-F238E27FC236}">
                  <a16:creationId xmlns:a16="http://schemas.microsoft.com/office/drawing/2014/main" id="{15189A9E-3CC7-FD5B-BAE3-419ADF4CC36B}"/>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2" name="Freeform 11">
              <a:extLst>
                <a:ext uri="{FF2B5EF4-FFF2-40B4-BE49-F238E27FC236}">
                  <a16:creationId xmlns:a16="http://schemas.microsoft.com/office/drawing/2014/main" id="{139C5A9C-EE7E-9A46-B17E-16881651F02D}"/>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3" name="Freeform 12">
              <a:extLst>
                <a:ext uri="{FF2B5EF4-FFF2-40B4-BE49-F238E27FC236}">
                  <a16:creationId xmlns:a16="http://schemas.microsoft.com/office/drawing/2014/main" id="{FA3E2A20-BEB5-D11C-FF3C-229019B8820B}"/>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4" name="Rectangle 13">
              <a:extLst>
                <a:ext uri="{FF2B5EF4-FFF2-40B4-BE49-F238E27FC236}">
                  <a16:creationId xmlns:a16="http://schemas.microsoft.com/office/drawing/2014/main" id="{A88D7C30-DA42-19B8-3A40-B2FB0F763069}"/>
                </a:ext>
              </a:extLst>
            </p:cNvPr>
            <p:cNvSpPr>
              <a:spLocks noChangeArrowheads="1"/>
            </p:cNvSpPr>
            <p:nvPr userDrawn="1"/>
          </p:nvSpPr>
          <p:spPr bwMode="auto">
            <a:xfrm>
              <a:off x="5334000" y="27876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5" name="Freeform 14">
              <a:extLst>
                <a:ext uri="{FF2B5EF4-FFF2-40B4-BE49-F238E27FC236}">
                  <a16:creationId xmlns:a16="http://schemas.microsoft.com/office/drawing/2014/main" id="{AFAC99C6-EC4B-A647-3BE6-351A0C3E9303}"/>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6" name="Freeform 15">
              <a:extLst>
                <a:ext uri="{FF2B5EF4-FFF2-40B4-BE49-F238E27FC236}">
                  <a16:creationId xmlns:a16="http://schemas.microsoft.com/office/drawing/2014/main" id="{7ADA210B-1468-3929-5D4F-912251EE4797}"/>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7" name="Freeform 16">
              <a:extLst>
                <a:ext uri="{FF2B5EF4-FFF2-40B4-BE49-F238E27FC236}">
                  <a16:creationId xmlns:a16="http://schemas.microsoft.com/office/drawing/2014/main" id="{22965A62-D4A6-C2C2-8AB3-F97CFE7E09AD}"/>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8" name="Freeform 17">
              <a:extLst>
                <a:ext uri="{FF2B5EF4-FFF2-40B4-BE49-F238E27FC236}">
                  <a16:creationId xmlns:a16="http://schemas.microsoft.com/office/drawing/2014/main" id="{E2DCB34C-DCD9-2ECA-34A9-F3E3A5BB63D6}"/>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3" name="Freeform 18">
              <a:extLst>
                <a:ext uri="{FF2B5EF4-FFF2-40B4-BE49-F238E27FC236}">
                  <a16:creationId xmlns:a16="http://schemas.microsoft.com/office/drawing/2014/main" id="{D6209FA1-7F40-0F8C-4F66-B5A3642A1AC3}"/>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4" name="Freeform 19">
              <a:extLst>
                <a:ext uri="{FF2B5EF4-FFF2-40B4-BE49-F238E27FC236}">
                  <a16:creationId xmlns:a16="http://schemas.microsoft.com/office/drawing/2014/main" id="{A4CDF550-343F-735D-4BD3-07CD5E3EFACE}"/>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5" name="Freeform 20">
              <a:extLst>
                <a:ext uri="{FF2B5EF4-FFF2-40B4-BE49-F238E27FC236}">
                  <a16:creationId xmlns:a16="http://schemas.microsoft.com/office/drawing/2014/main" id="{562334CE-E8F5-2EF9-EA7E-DB45D564D790}"/>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6" name="Freeform 21">
              <a:extLst>
                <a:ext uri="{FF2B5EF4-FFF2-40B4-BE49-F238E27FC236}">
                  <a16:creationId xmlns:a16="http://schemas.microsoft.com/office/drawing/2014/main" id="{7C3CD0E1-B45F-4539-F663-5BFA2E9F0AC7}"/>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7" name="Rectangle 22">
              <a:extLst>
                <a:ext uri="{FF2B5EF4-FFF2-40B4-BE49-F238E27FC236}">
                  <a16:creationId xmlns:a16="http://schemas.microsoft.com/office/drawing/2014/main" id="{28841D95-B838-DAAD-D890-A4292C96FD70}"/>
                </a:ext>
              </a:extLst>
            </p:cNvPr>
            <p:cNvSpPr>
              <a:spLocks noChangeArrowheads="1"/>
            </p:cNvSpPr>
            <p:nvPr userDrawn="1"/>
          </p:nvSpPr>
          <p:spPr bwMode="auto">
            <a:xfrm>
              <a:off x="6072188" y="47307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8" name="Freeform 23">
              <a:extLst>
                <a:ext uri="{FF2B5EF4-FFF2-40B4-BE49-F238E27FC236}">
                  <a16:creationId xmlns:a16="http://schemas.microsoft.com/office/drawing/2014/main" id="{B8771829-5C32-9034-E57A-C54C07936B0D}"/>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9" name="Freeform 24">
              <a:extLst>
                <a:ext uri="{FF2B5EF4-FFF2-40B4-BE49-F238E27FC236}">
                  <a16:creationId xmlns:a16="http://schemas.microsoft.com/office/drawing/2014/main" id="{B100799E-E80A-A868-5436-C95E167C74FD}"/>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53" name="Freeform 25">
              <a:extLst>
                <a:ext uri="{FF2B5EF4-FFF2-40B4-BE49-F238E27FC236}">
                  <a16:creationId xmlns:a16="http://schemas.microsoft.com/office/drawing/2014/main" id="{E8A89A4D-6E93-3FD0-51D2-CD53099FD693}"/>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54" name="Line 26">
              <a:extLst>
                <a:ext uri="{FF2B5EF4-FFF2-40B4-BE49-F238E27FC236}">
                  <a16:creationId xmlns:a16="http://schemas.microsoft.com/office/drawing/2014/main" id="{ECB6FD65-BDA5-1FDA-20A5-F3CF86A88F52}"/>
                </a:ext>
              </a:extLst>
            </p:cNvPr>
            <p:cNvSpPr>
              <a:spLocks noChangeShapeType="1"/>
            </p:cNvSpPr>
            <p:nvPr userDrawn="1"/>
          </p:nvSpPr>
          <p:spPr bwMode="auto">
            <a:xfrm>
              <a:off x="2862263" y="2233613"/>
              <a:ext cx="59197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dirty="0"/>
                <a:t> </a:t>
              </a:r>
              <a:endParaRPr lang="ar-SA" dirty="0"/>
            </a:p>
          </p:txBody>
        </p:sp>
        <p:sp>
          <p:nvSpPr>
            <p:cNvPr id="55" name="Line 27">
              <a:extLst>
                <a:ext uri="{FF2B5EF4-FFF2-40B4-BE49-F238E27FC236}">
                  <a16:creationId xmlns:a16="http://schemas.microsoft.com/office/drawing/2014/main" id="{E1EA3153-9349-B100-DB6E-B1FADC356C04}"/>
                </a:ext>
              </a:extLst>
            </p:cNvPr>
            <p:cNvSpPr>
              <a:spLocks noChangeShapeType="1"/>
            </p:cNvSpPr>
            <p:nvPr userDrawn="1"/>
          </p:nvSpPr>
          <p:spPr bwMode="auto">
            <a:xfrm>
              <a:off x="5784850" y="180976"/>
              <a:ext cx="0" cy="205263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57" name="Line 29">
              <a:extLst>
                <a:ext uri="{FF2B5EF4-FFF2-40B4-BE49-F238E27FC236}">
                  <a16:creationId xmlns:a16="http://schemas.microsoft.com/office/drawing/2014/main" id="{0C224180-ADEA-BD85-7011-388A3920DB10}"/>
                </a:ext>
              </a:extLst>
            </p:cNvPr>
            <p:cNvSpPr>
              <a:spLocks noChangeShapeType="1"/>
            </p:cNvSpPr>
            <p:nvPr userDrawn="1"/>
          </p:nvSpPr>
          <p:spPr bwMode="auto">
            <a:xfrm>
              <a:off x="2857500" y="4176713"/>
              <a:ext cx="592455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
        <p:nvSpPr>
          <p:cNvPr id="61" name="Picture Placeholder 60">
            <a:extLst>
              <a:ext uri="{FF2B5EF4-FFF2-40B4-BE49-F238E27FC236}">
                <a16:creationId xmlns:a16="http://schemas.microsoft.com/office/drawing/2014/main" id="{BB9D3A98-8646-8C9F-E446-5125661EB843}"/>
              </a:ext>
            </a:extLst>
          </p:cNvPr>
          <p:cNvSpPr>
            <a:spLocks noGrp="1"/>
          </p:cNvSpPr>
          <p:nvPr>
            <p:ph type="pic" sz="quarter" idx="10" hasCustomPrompt="1"/>
          </p:nvPr>
        </p:nvSpPr>
        <p:spPr>
          <a:xfrm>
            <a:off x="4826078" y="295534"/>
            <a:ext cx="7071387" cy="4059238"/>
          </a:xfrm>
          <a:custGeom>
            <a:avLst/>
            <a:gdLst>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11985 w 7077341"/>
              <a:gd name="connsiteY5" fmla="*/ 3638911 h 4081859"/>
              <a:gd name="connsiteX6" fmla="*/ 4811985 w 7077341"/>
              <a:gd name="connsiteY6" fmla="*/ 1707754 h 4081859"/>
              <a:gd name="connsiteX7" fmla="*/ 0 w 7077341"/>
              <a:gd name="connsiteY7" fmla="*/ 1707754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79850 w 7077341"/>
              <a:gd name="connsiteY5" fmla="*/ 3635339 h 4081859"/>
              <a:gd name="connsiteX6" fmla="*/ 4811985 w 7077341"/>
              <a:gd name="connsiteY6" fmla="*/ 1707754 h 4081859"/>
              <a:gd name="connsiteX7" fmla="*/ 0 w 7077341"/>
              <a:gd name="connsiteY7" fmla="*/ 1707754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11985 w 7077341"/>
              <a:gd name="connsiteY6" fmla="*/ 1707754 h 4081859"/>
              <a:gd name="connsiteX7" fmla="*/ 0 w 7077341"/>
              <a:gd name="connsiteY7" fmla="*/ 1707754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66754 w 7077341"/>
              <a:gd name="connsiteY6" fmla="*/ 1661320 h 4081859"/>
              <a:gd name="connsiteX7" fmla="*/ 0 w 7077341"/>
              <a:gd name="connsiteY7" fmla="*/ 1707754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31035 w 7077341"/>
              <a:gd name="connsiteY6" fmla="*/ 1710136 h 4081859"/>
              <a:gd name="connsiteX7" fmla="*/ 0 w 7077341"/>
              <a:gd name="connsiteY7" fmla="*/ 1707754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31035 w 7077341"/>
              <a:gd name="connsiteY6" fmla="*/ 1710136 h 4081859"/>
              <a:gd name="connsiteX7" fmla="*/ 39291 w 7077341"/>
              <a:gd name="connsiteY7" fmla="*/ 1674417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31035 w 7077341"/>
              <a:gd name="connsiteY6" fmla="*/ 1710136 h 4081859"/>
              <a:gd name="connsiteX7" fmla="*/ 8334 w 7077341"/>
              <a:gd name="connsiteY7" fmla="*/ 1711326 h 4081859"/>
              <a:gd name="connsiteX8" fmla="*/ 0 w 7077341"/>
              <a:gd name="connsiteY8" fmla="*/ 0 h 4081859"/>
              <a:gd name="connsiteX0" fmla="*/ 0 w 7069007"/>
              <a:gd name="connsiteY0" fmla="*/ 23813 h 4081859"/>
              <a:gd name="connsiteX1" fmla="*/ 7069007 w 7069007"/>
              <a:gd name="connsiteY1" fmla="*/ 0 h 4081859"/>
              <a:gd name="connsiteX2" fmla="*/ 7069007 w 7069007"/>
              <a:gd name="connsiteY2" fmla="*/ 4081859 h 4081859"/>
              <a:gd name="connsiteX3" fmla="*/ 6221289 w 7069007"/>
              <a:gd name="connsiteY3" fmla="*/ 4081859 h 4081859"/>
              <a:gd name="connsiteX4" fmla="*/ 6221289 w 7069007"/>
              <a:gd name="connsiteY4" fmla="*/ 3638911 h 4081859"/>
              <a:gd name="connsiteX5" fmla="*/ 4823891 w 7069007"/>
              <a:gd name="connsiteY5" fmla="*/ 3641292 h 4081859"/>
              <a:gd name="connsiteX6" fmla="*/ 4822701 w 7069007"/>
              <a:gd name="connsiteY6" fmla="*/ 1710136 h 4081859"/>
              <a:gd name="connsiteX7" fmla="*/ 0 w 7069007"/>
              <a:gd name="connsiteY7" fmla="*/ 1711326 h 4081859"/>
              <a:gd name="connsiteX8" fmla="*/ 0 w 7069007"/>
              <a:gd name="connsiteY8" fmla="*/ 23813 h 4081859"/>
              <a:gd name="connsiteX0" fmla="*/ 5953 w 7069007"/>
              <a:gd name="connsiteY0" fmla="*/ 23813 h 4081859"/>
              <a:gd name="connsiteX1" fmla="*/ 7069007 w 7069007"/>
              <a:gd name="connsiteY1" fmla="*/ 0 h 4081859"/>
              <a:gd name="connsiteX2" fmla="*/ 7069007 w 7069007"/>
              <a:gd name="connsiteY2" fmla="*/ 4081859 h 4081859"/>
              <a:gd name="connsiteX3" fmla="*/ 6221289 w 7069007"/>
              <a:gd name="connsiteY3" fmla="*/ 4081859 h 4081859"/>
              <a:gd name="connsiteX4" fmla="*/ 6221289 w 7069007"/>
              <a:gd name="connsiteY4" fmla="*/ 3638911 h 4081859"/>
              <a:gd name="connsiteX5" fmla="*/ 4823891 w 7069007"/>
              <a:gd name="connsiteY5" fmla="*/ 3641292 h 4081859"/>
              <a:gd name="connsiteX6" fmla="*/ 4822701 w 7069007"/>
              <a:gd name="connsiteY6" fmla="*/ 1710136 h 4081859"/>
              <a:gd name="connsiteX7" fmla="*/ 0 w 7069007"/>
              <a:gd name="connsiteY7" fmla="*/ 1711326 h 4081859"/>
              <a:gd name="connsiteX8" fmla="*/ 5953 w 7069007"/>
              <a:gd name="connsiteY8" fmla="*/ 23813 h 4081859"/>
              <a:gd name="connsiteX0" fmla="*/ 1190 w 7069007"/>
              <a:gd name="connsiteY0" fmla="*/ 23813 h 4081859"/>
              <a:gd name="connsiteX1" fmla="*/ 7069007 w 7069007"/>
              <a:gd name="connsiteY1" fmla="*/ 0 h 4081859"/>
              <a:gd name="connsiteX2" fmla="*/ 7069007 w 7069007"/>
              <a:gd name="connsiteY2" fmla="*/ 4081859 h 4081859"/>
              <a:gd name="connsiteX3" fmla="*/ 6221289 w 7069007"/>
              <a:gd name="connsiteY3" fmla="*/ 4081859 h 4081859"/>
              <a:gd name="connsiteX4" fmla="*/ 6221289 w 7069007"/>
              <a:gd name="connsiteY4" fmla="*/ 3638911 h 4081859"/>
              <a:gd name="connsiteX5" fmla="*/ 4823891 w 7069007"/>
              <a:gd name="connsiteY5" fmla="*/ 3641292 h 4081859"/>
              <a:gd name="connsiteX6" fmla="*/ 4822701 w 7069007"/>
              <a:gd name="connsiteY6" fmla="*/ 1710136 h 4081859"/>
              <a:gd name="connsiteX7" fmla="*/ 0 w 7069007"/>
              <a:gd name="connsiteY7" fmla="*/ 1711326 h 4081859"/>
              <a:gd name="connsiteX8" fmla="*/ 1190 w 7069007"/>
              <a:gd name="connsiteY8" fmla="*/ 23813 h 4081859"/>
              <a:gd name="connsiteX0" fmla="*/ 1190 w 7069007"/>
              <a:gd name="connsiteY0" fmla="*/ 2382 h 4060428"/>
              <a:gd name="connsiteX1" fmla="*/ 7067816 w 7069007"/>
              <a:gd name="connsiteY1" fmla="*/ 0 h 4060428"/>
              <a:gd name="connsiteX2" fmla="*/ 7069007 w 7069007"/>
              <a:gd name="connsiteY2" fmla="*/ 4060428 h 4060428"/>
              <a:gd name="connsiteX3" fmla="*/ 6221289 w 7069007"/>
              <a:gd name="connsiteY3" fmla="*/ 4060428 h 4060428"/>
              <a:gd name="connsiteX4" fmla="*/ 6221289 w 7069007"/>
              <a:gd name="connsiteY4" fmla="*/ 3617480 h 4060428"/>
              <a:gd name="connsiteX5" fmla="*/ 4823891 w 7069007"/>
              <a:gd name="connsiteY5" fmla="*/ 3619861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9007"/>
              <a:gd name="connsiteY0" fmla="*/ 2382 h 4060428"/>
              <a:gd name="connsiteX1" fmla="*/ 7067816 w 7069007"/>
              <a:gd name="connsiteY1" fmla="*/ 0 h 4060428"/>
              <a:gd name="connsiteX2" fmla="*/ 7069007 w 7069007"/>
              <a:gd name="connsiteY2" fmla="*/ 4060428 h 4060428"/>
              <a:gd name="connsiteX3" fmla="*/ 6221289 w 7069007"/>
              <a:gd name="connsiteY3" fmla="*/ 4060428 h 4060428"/>
              <a:gd name="connsiteX4" fmla="*/ 6221289 w 7069007"/>
              <a:gd name="connsiteY4" fmla="*/ 3617480 h 4060428"/>
              <a:gd name="connsiteX5" fmla="*/ 4823891 w 7069007"/>
              <a:gd name="connsiteY5" fmla="*/ 3613908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9007"/>
              <a:gd name="connsiteY0" fmla="*/ 2382 h 4060428"/>
              <a:gd name="connsiteX1" fmla="*/ 7067816 w 7069007"/>
              <a:gd name="connsiteY1" fmla="*/ 0 h 4060428"/>
              <a:gd name="connsiteX2" fmla="*/ 7069007 w 7069007"/>
              <a:gd name="connsiteY2" fmla="*/ 4060428 h 4060428"/>
              <a:gd name="connsiteX3" fmla="*/ 6221289 w 7069007"/>
              <a:gd name="connsiteY3" fmla="*/ 4060428 h 4060428"/>
              <a:gd name="connsiteX4" fmla="*/ 6221289 w 7069007"/>
              <a:gd name="connsiteY4" fmla="*/ 3617480 h 4060428"/>
              <a:gd name="connsiteX5" fmla="*/ 4822700 w 7069007"/>
              <a:gd name="connsiteY5" fmla="*/ 3619861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9007"/>
              <a:gd name="connsiteY0" fmla="*/ 2382 h 4060428"/>
              <a:gd name="connsiteX1" fmla="*/ 7067816 w 7069007"/>
              <a:gd name="connsiteY1" fmla="*/ 0 h 4060428"/>
              <a:gd name="connsiteX2" fmla="*/ 7069007 w 7069007"/>
              <a:gd name="connsiteY2" fmla="*/ 4060428 h 4060428"/>
              <a:gd name="connsiteX3" fmla="*/ 6221289 w 7069007"/>
              <a:gd name="connsiteY3" fmla="*/ 4060428 h 4060428"/>
              <a:gd name="connsiteX4" fmla="*/ 6239148 w 7069007"/>
              <a:gd name="connsiteY4" fmla="*/ 3621052 h 4060428"/>
              <a:gd name="connsiteX5" fmla="*/ 4822700 w 7069007"/>
              <a:gd name="connsiteY5" fmla="*/ 3619861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9007"/>
              <a:gd name="connsiteY0" fmla="*/ 2382 h 4060428"/>
              <a:gd name="connsiteX1" fmla="*/ 7067816 w 7069007"/>
              <a:gd name="connsiteY1" fmla="*/ 0 h 4060428"/>
              <a:gd name="connsiteX2" fmla="*/ 7069007 w 7069007"/>
              <a:gd name="connsiteY2" fmla="*/ 4060428 h 4060428"/>
              <a:gd name="connsiteX3" fmla="*/ 6237958 w 7069007"/>
              <a:gd name="connsiteY3" fmla="*/ 4059237 h 4060428"/>
              <a:gd name="connsiteX4" fmla="*/ 6239148 w 7069007"/>
              <a:gd name="connsiteY4" fmla="*/ 3621052 h 4060428"/>
              <a:gd name="connsiteX5" fmla="*/ 4822700 w 7069007"/>
              <a:gd name="connsiteY5" fmla="*/ 3619861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7816"/>
              <a:gd name="connsiteY0" fmla="*/ 2382 h 4060428"/>
              <a:gd name="connsiteX1" fmla="*/ 7067816 w 7067816"/>
              <a:gd name="connsiteY1" fmla="*/ 0 h 4060428"/>
              <a:gd name="connsiteX2" fmla="*/ 7064244 w 7067816"/>
              <a:gd name="connsiteY2" fmla="*/ 4060428 h 4060428"/>
              <a:gd name="connsiteX3" fmla="*/ 6237958 w 7067816"/>
              <a:gd name="connsiteY3" fmla="*/ 4059237 h 4060428"/>
              <a:gd name="connsiteX4" fmla="*/ 6239148 w 7067816"/>
              <a:gd name="connsiteY4" fmla="*/ 3621052 h 4060428"/>
              <a:gd name="connsiteX5" fmla="*/ 4822700 w 7067816"/>
              <a:gd name="connsiteY5" fmla="*/ 3619861 h 4060428"/>
              <a:gd name="connsiteX6" fmla="*/ 4822701 w 7067816"/>
              <a:gd name="connsiteY6" fmla="*/ 1688705 h 4060428"/>
              <a:gd name="connsiteX7" fmla="*/ 0 w 7067816"/>
              <a:gd name="connsiteY7" fmla="*/ 1689895 h 4060428"/>
              <a:gd name="connsiteX8" fmla="*/ 1190 w 7067816"/>
              <a:gd name="connsiteY8" fmla="*/ 2382 h 4060428"/>
              <a:gd name="connsiteX0" fmla="*/ 1190 w 7069253"/>
              <a:gd name="connsiteY0" fmla="*/ 2382 h 4061619"/>
              <a:gd name="connsiteX1" fmla="*/ 7067816 w 7069253"/>
              <a:gd name="connsiteY1" fmla="*/ 0 h 4061619"/>
              <a:gd name="connsiteX2" fmla="*/ 7069007 w 7069253"/>
              <a:gd name="connsiteY2" fmla="*/ 4061619 h 4061619"/>
              <a:gd name="connsiteX3" fmla="*/ 6237958 w 7069253"/>
              <a:gd name="connsiteY3" fmla="*/ 4059237 h 4061619"/>
              <a:gd name="connsiteX4" fmla="*/ 6239148 w 7069253"/>
              <a:gd name="connsiteY4" fmla="*/ 3621052 h 4061619"/>
              <a:gd name="connsiteX5" fmla="*/ 4822700 w 7069253"/>
              <a:gd name="connsiteY5" fmla="*/ 3619861 h 4061619"/>
              <a:gd name="connsiteX6" fmla="*/ 4822701 w 7069253"/>
              <a:gd name="connsiteY6" fmla="*/ 1688705 h 4061619"/>
              <a:gd name="connsiteX7" fmla="*/ 0 w 7069253"/>
              <a:gd name="connsiteY7" fmla="*/ 1689895 h 4061619"/>
              <a:gd name="connsiteX8" fmla="*/ 1190 w 7069253"/>
              <a:gd name="connsiteY8" fmla="*/ 2382 h 4061619"/>
              <a:gd name="connsiteX0" fmla="*/ 1190 w 7069090"/>
              <a:gd name="connsiteY0" fmla="*/ 2382 h 4061619"/>
              <a:gd name="connsiteX1" fmla="*/ 7059482 w 7069090"/>
              <a:gd name="connsiteY1" fmla="*/ 0 h 4061619"/>
              <a:gd name="connsiteX2" fmla="*/ 7069007 w 7069090"/>
              <a:gd name="connsiteY2" fmla="*/ 4061619 h 4061619"/>
              <a:gd name="connsiteX3" fmla="*/ 6237958 w 7069090"/>
              <a:gd name="connsiteY3" fmla="*/ 4059237 h 4061619"/>
              <a:gd name="connsiteX4" fmla="*/ 6239148 w 7069090"/>
              <a:gd name="connsiteY4" fmla="*/ 3621052 h 4061619"/>
              <a:gd name="connsiteX5" fmla="*/ 4822700 w 7069090"/>
              <a:gd name="connsiteY5" fmla="*/ 3619861 h 4061619"/>
              <a:gd name="connsiteX6" fmla="*/ 4822701 w 7069090"/>
              <a:gd name="connsiteY6" fmla="*/ 1688705 h 4061619"/>
              <a:gd name="connsiteX7" fmla="*/ 0 w 7069090"/>
              <a:gd name="connsiteY7" fmla="*/ 1689895 h 4061619"/>
              <a:gd name="connsiteX8" fmla="*/ 1190 w 7069090"/>
              <a:gd name="connsiteY8" fmla="*/ 2382 h 4061619"/>
              <a:gd name="connsiteX0" fmla="*/ 1190 w 7070197"/>
              <a:gd name="connsiteY0" fmla="*/ 5954 h 4065191"/>
              <a:gd name="connsiteX1" fmla="*/ 7070197 w 7070197"/>
              <a:gd name="connsiteY1" fmla="*/ 0 h 4065191"/>
              <a:gd name="connsiteX2" fmla="*/ 7069007 w 7070197"/>
              <a:gd name="connsiteY2" fmla="*/ 4065191 h 4065191"/>
              <a:gd name="connsiteX3" fmla="*/ 6237958 w 7070197"/>
              <a:gd name="connsiteY3" fmla="*/ 4062809 h 4065191"/>
              <a:gd name="connsiteX4" fmla="*/ 6239148 w 7070197"/>
              <a:gd name="connsiteY4" fmla="*/ 3624624 h 4065191"/>
              <a:gd name="connsiteX5" fmla="*/ 4822700 w 7070197"/>
              <a:gd name="connsiteY5" fmla="*/ 3623433 h 4065191"/>
              <a:gd name="connsiteX6" fmla="*/ 4822701 w 7070197"/>
              <a:gd name="connsiteY6" fmla="*/ 1692277 h 4065191"/>
              <a:gd name="connsiteX7" fmla="*/ 0 w 7070197"/>
              <a:gd name="connsiteY7" fmla="*/ 1693467 h 4065191"/>
              <a:gd name="connsiteX8" fmla="*/ 1190 w 7070197"/>
              <a:gd name="connsiteY8" fmla="*/ 5954 h 4065191"/>
              <a:gd name="connsiteX0" fmla="*/ 1190 w 7071387"/>
              <a:gd name="connsiteY0" fmla="*/ 3573 h 4062810"/>
              <a:gd name="connsiteX1" fmla="*/ 7071387 w 7071387"/>
              <a:gd name="connsiteY1" fmla="*/ 0 h 4062810"/>
              <a:gd name="connsiteX2" fmla="*/ 7069007 w 7071387"/>
              <a:gd name="connsiteY2" fmla="*/ 4062810 h 4062810"/>
              <a:gd name="connsiteX3" fmla="*/ 6237958 w 7071387"/>
              <a:gd name="connsiteY3" fmla="*/ 4060428 h 4062810"/>
              <a:gd name="connsiteX4" fmla="*/ 6239148 w 7071387"/>
              <a:gd name="connsiteY4" fmla="*/ 3622243 h 4062810"/>
              <a:gd name="connsiteX5" fmla="*/ 4822700 w 7071387"/>
              <a:gd name="connsiteY5" fmla="*/ 3621052 h 4062810"/>
              <a:gd name="connsiteX6" fmla="*/ 4822701 w 7071387"/>
              <a:gd name="connsiteY6" fmla="*/ 1689896 h 4062810"/>
              <a:gd name="connsiteX7" fmla="*/ 0 w 7071387"/>
              <a:gd name="connsiteY7" fmla="*/ 1691086 h 4062810"/>
              <a:gd name="connsiteX8" fmla="*/ 1190 w 7071387"/>
              <a:gd name="connsiteY8" fmla="*/ 3573 h 4062810"/>
              <a:gd name="connsiteX0" fmla="*/ 1190 w 7071387"/>
              <a:gd name="connsiteY0" fmla="*/ 0 h 4059237"/>
              <a:gd name="connsiteX1" fmla="*/ 7071387 w 7071387"/>
              <a:gd name="connsiteY1" fmla="*/ 4762 h 4059237"/>
              <a:gd name="connsiteX2" fmla="*/ 7069007 w 7071387"/>
              <a:gd name="connsiteY2" fmla="*/ 4059237 h 4059237"/>
              <a:gd name="connsiteX3" fmla="*/ 6237958 w 7071387"/>
              <a:gd name="connsiteY3" fmla="*/ 4056855 h 4059237"/>
              <a:gd name="connsiteX4" fmla="*/ 6239148 w 7071387"/>
              <a:gd name="connsiteY4" fmla="*/ 3618670 h 4059237"/>
              <a:gd name="connsiteX5" fmla="*/ 4822700 w 7071387"/>
              <a:gd name="connsiteY5" fmla="*/ 3617479 h 4059237"/>
              <a:gd name="connsiteX6" fmla="*/ 4822701 w 7071387"/>
              <a:gd name="connsiteY6" fmla="*/ 1686323 h 4059237"/>
              <a:gd name="connsiteX7" fmla="*/ 0 w 7071387"/>
              <a:gd name="connsiteY7" fmla="*/ 1687513 h 4059237"/>
              <a:gd name="connsiteX8" fmla="*/ 1190 w 7071387"/>
              <a:gd name="connsiteY8" fmla="*/ 0 h 4059237"/>
              <a:gd name="connsiteX0" fmla="*/ 1190 w 7071387"/>
              <a:gd name="connsiteY0" fmla="*/ 1 h 4059238"/>
              <a:gd name="connsiteX1" fmla="*/ 7071387 w 7071387"/>
              <a:gd name="connsiteY1" fmla="*/ 0 h 4059238"/>
              <a:gd name="connsiteX2" fmla="*/ 7069007 w 7071387"/>
              <a:gd name="connsiteY2" fmla="*/ 4059238 h 4059238"/>
              <a:gd name="connsiteX3" fmla="*/ 6237958 w 7071387"/>
              <a:gd name="connsiteY3" fmla="*/ 4056856 h 4059238"/>
              <a:gd name="connsiteX4" fmla="*/ 6239148 w 7071387"/>
              <a:gd name="connsiteY4" fmla="*/ 3618671 h 4059238"/>
              <a:gd name="connsiteX5" fmla="*/ 4822700 w 7071387"/>
              <a:gd name="connsiteY5" fmla="*/ 3617480 h 4059238"/>
              <a:gd name="connsiteX6" fmla="*/ 4822701 w 7071387"/>
              <a:gd name="connsiteY6" fmla="*/ 1686324 h 4059238"/>
              <a:gd name="connsiteX7" fmla="*/ 0 w 7071387"/>
              <a:gd name="connsiteY7" fmla="*/ 1687514 h 4059238"/>
              <a:gd name="connsiteX8" fmla="*/ 1190 w 7071387"/>
              <a:gd name="connsiteY8" fmla="*/ 1 h 405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1387" h="4059238">
                <a:moveTo>
                  <a:pt x="1190" y="1"/>
                </a:moveTo>
                <a:lnTo>
                  <a:pt x="7071387" y="0"/>
                </a:lnTo>
                <a:cubicBezTo>
                  <a:pt x="7070196" y="1353476"/>
                  <a:pt x="7070198" y="2705762"/>
                  <a:pt x="7069007" y="4059238"/>
                </a:cubicBezTo>
                <a:lnTo>
                  <a:pt x="6237958" y="4056856"/>
                </a:lnTo>
                <a:cubicBezTo>
                  <a:pt x="6238355" y="3910794"/>
                  <a:pt x="6238751" y="3764733"/>
                  <a:pt x="6239148" y="3618671"/>
                </a:cubicBezTo>
                <a:lnTo>
                  <a:pt x="4822700" y="3617480"/>
                </a:lnTo>
                <a:cubicBezTo>
                  <a:pt x="4822303" y="2973761"/>
                  <a:pt x="4823098" y="2330043"/>
                  <a:pt x="4822701" y="1686324"/>
                </a:cubicBezTo>
                <a:lnTo>
                  <a:pt x="0" y="1687514"/>
                </a:lnTo>
                <a:cubicBezTo>
                  <a:pt x="1984" y="1125010"/>
                  <a:pt x="-794" y="562505"/>
                  <a:pt x="1190" y="1"/>
                </a:cubicBezTo>
                <a:close/>
              </a:path>
            </a:pathLst>
          </a:custGeom>
          <a:solidFill>
            <a:schemeClr val="bg1">
              <a:lumMod val="85000"/>
            </a:schemeClr>
          </a:solidFill>
          <a:ln w="19050">
            <a:noFill/>
            <a:miter lim="800000"/>
          </a:ln>
        </p:spPr>
        <p:txBody>
          <a:bodyPr wrap="square">
            <a:noAutofit/>
          </a:bodyPr>
          <a:lstStyle>
            <a:lvl1pPr>
              <a:defRPr sz="1200"/>
            </a:lvl1pPr>
          </a:lstStyle>
          <a:p>
            <a:r>
              <a:rPr lang="en-GB" dirty="0"/>
              <a:t>Add picture</a:t>
            </a:r>
            <a:endParaRPr lang="ar-SA" dirty="0"/>
          </a:p>
        </p:txBody>
      </p:sp>
      <p:sp>
        <p:nvSpPr>
          <p:cNvPr id="62" name="Picture Placeholder 65">
            <a:extLst>
              <a:ext uri="{FF2B5EF4-FFF2-40B4-BE49-F238E27FC236}">
                <a16:creationId xmlns:a16="http://schemas.microsoft.com/office/drawing/2014/main" id="{20DA749F-EC0C-795A-219D-5489435012C1}"/>
              </a:ext>
            </a:extLst>
          </p:cNvPr>
          <p:cNvSpPr>
            <a:spLocks noGrp="1"/>
          </p:cNvSpPr>
          <p:nvPr>
            <p:ph type="pic" sz="quarter" idx="15" hasCustomPrompt="1"/>
          </p:nvPr>
        </p:nvSpPr>
        <p:spPr>
          <a:xfrm>
            <a:off x="8221663" y="3923072"/>
            <a:ext cx="2835275" cy="2650765"/>
          </a:xfrm>
          <a:solidFill>
            <a:schemeClr val="bg1">
              <a:lumMod val="85000"/>
            </a:schemeClr>
          </a:solidFill>
          <a:ln w="19050">
            <a:solidFill>
              <a:schemeClr val="tx1"/>
            </a:solidFill>
            <a:miter lim="800000"/>
          </a:ln>
        </p:spPr>
        <p:txBody>
          <a:bodyPr/>
          <a:lstStyle>
            <a:lvl1pPr>
              <a:defRPr sz="1200"/>
            </a:lvl1pPr>
          </a:lstStyle>
          <a:p>
            <a:r>
              <a:rPr lang="en-GB" dirty="0"/>
              <a:t>Add picture</a:t>
            </a:r>
            <a:endParaRPr lang="ar-SA" dirty="0"/>
          </a:p>
        </p:txBody>
      </p:sp>
      <p:sp>
        <p:nvSpPr>
          <p:cNvPr id="69" name="Picture Placeholder 68">
            <a:extLst>
              <a:ext uri="{FF2B5EF4-FFF2-40B4-BE49-F238E27FC236}">
                <a16:creationId xmlns:a16="http://schemas.microsoft.com/office/drawing/2014/main" id="{4A844F91-DBF2-D10E-5D76-806ABDF52627}"/>
              </a:ext>
            </a:extLst>
          </p:cNvPr>
          <p:cNvSpPr>
            <a:spLocks noGrp="1"/>
          </p:cNvSpPr>
          <p:nvPr>
            <p:ph type="pic" sz="quarter" idx="16" hasCustomPrompt="1"/>
          </p:nvPr>
        </p:nvSpPr>
        <p:spPr>
          <a:xfrm>
            <a:off x="294086" y="3388667"/>
            <a:ext cx="4518419" cy="3171677"/>
          </a:xfrm>
          <a:custGeom>
            <a:avLst/>
            <a:gdLst>
              <a:gd name="connsiteX0" fmla="*/ 0 w 4530724"/>
              <a:gd name="connsiteY0" fmla="*/ 0 h 3188990"/>
              <a:gd name="connsiteX1" fmla="*/ 1700213 w 4530724"/>
              <a:gd name="connsiteY1" fmla="*/ 0 h 3188990"/>
              <a:gd name="connsiteX2" fmla="*/ 1700213 w 4530724"/>
              <a:gd name="connsiteY2" fmla="*/ 1519091 h 3188990"/>
              <a:gd name="connsiteX3" fmla="*/ 4530724 w 4530724"/>
              <a:gd name="connsiteY3" fmla="*/ 1519091 h 3188990"/>
              <a:gd name="connsiteX4" fmla="*/ 4530724 w 4530724"/>
              <a:gd name="connsiteY4" fmla="*/ 3188990 h 3188990"/>
              <a:gd name="connsiteX5" fmla="*/ 0 w 4530724"/>
              <a:gd name="connsiteY5" fmla="*/ 3188990 h 3188990"/>
              <a:gd name="connsiteX0" fmla="*/ 0 w 4530724"/>
              <a:gd name="connsiteY0" fmla="*/ 0 h 3188990"/>
              <a:gd name="connsiteX1" fmla="*/ 1700213 w 4530724"/>
              <a:gd name="connsiteY1" fmla="*/ 0 h 3188990"/>
              <a:gd name="connsiteX2" fmla="*/ 1676336 w 4530724"/>
              <a:gd name="connsiteY2" fmla="*/ 1551450 h 3188990"/>
              <a:gd name="connsiteX3" fmla="*/ 4530724 w 4530724"/>
              <a:gd name="connsiteY3" fmla="*/ 1519091 h 3188990"/>
              <a:gd name="connsiteX4" fmla="*/ 4530724 w 4530724"/>
              <a:gd name="connsiteY4" fmla="*/ 3188990 h 3188990"/>
              <a:gd name="connsiteX5" fmla="*/ 0 w 4530724"/>
              <a:gd name="connsiteY5" fmla="*/ 3188990 h 3188990"/>
              <a:gd name="connsiteX6" fmla="*/ 0 w 4530724"/>
              <a:gd name="connsiteY6" fmla="*/ 0 h 3188990"/>
              <a:gd name="connsiteX0" fmla="*/ 0 w 4530724"/>
              <a:gd name="connsiteY0" fmla="*/ 0 h 3188990"/>
              <a:gd name="connsiteX1" fmla="*/ 1700213 w 4530724"/>
              <a:gd name="connsiteY1" fmla="*/ 0 h 3188990"/>
              <a:gd name="connsiteX2" fmla="*/ 1685887 w 4530724"/>
              <a:gd name="connsiteY2" fmla="*/ 1526282 h 3188990"/>
              <a:gd name="connsiteX3" fmla="*/ 4530724 w 4530724"/>
              <a:gd name="connsiteY3" fmla="*/ 1519091 h 3188990"/>
              <a:gd name="connsiteX4" fmla="*/ 4530724 w 4530724"/>
              <a:gd name="connsiteY4" fmla="*/ 3188990 h 3188990"/>
              <a:gd name="connsiteX5" fmla="*/ 0 w 4530724"/>
              <a:gd name="connsiteY5" fmla="*/ 3188990 h 3188990"/>
              <a:gd name="connsiteX6" fmla="*/ 0 w 4530724"/>
              <a:gd name="connsiteY6" fmla="*/ 0 h 3188990"/>
              <a:gd name="connsiteX0" fmla="*/ 0 w 4530724"/>
              <a:gd name="connsiteY0" fmla="*/ 0 h 3188990"/>
              <a:gd name="connsiteX1" fmla="*/ 1684692 w 4530724"/>
              <a:gd name="connsiteY1" fmla="*/ 1199 h 3188990"/>
              <a:gd name="connsiteX2" fmla="*/ 1685887 w 4530724"/>
              <a:gd name="connsiteY2" fmla="*/ 1526282 h 3188990"/>
              <a:gd name="connsiteX3" fmla="*/ 4530724 w 4530724"/>
              <a:gd name="connsiteY3" fmla="*/ 1519091 h 3188990"/>
              <a:gd name="connsiteX4" fmla="*/ 4530724 w 4530724"/>
              <a:gd name="connsiteY4" fmla="*/ 3188990 h 3188990"/>
              <a:gd name="connsiteX5" fmla="*/ 0 w 4530724"/>
              <a:gd name="connsiteY5" fmla="*/ 3188990 h 3188990"/>
              <a:gd name="connsiteX6" fmla="*/ 0 w 4530724"/>
              <a:gd name="connsiteY6" fmla="*/ 0 h 3188990"/>
              <a:gd name="connsiteX0" fmla="*/ 0 w 4530724"/>
              <a:gd name="connsiteY0" fmla="*/ 0 h 3188990"/>
              <a:gd name="connsiteX1" fmla="*/ 1684692 w 4530724"/>
              <a:gd name="connsiteY1" fmla="*/ 1199 h 3188990"/>
              <a:gd name="connsiteX2" fmla="*/ 1685887 w 4530724"/>
              <a:gd name="connsiteY2" fmla="*/ 1526282 h 3188990"/>
              <a:gd name="connsiteX3" fmla="*/ 4530724 w 4530724"/>
              <a:gd name="connsiteY3" fmla="*/ 1519091 h 3188990"/>
              <a:gd name="connsiteX4" fmla="*/ 4530724 w 4530724"/>
              <a:gd name="connsiteY4" fmla="*/ 3188990 h 3188990"/>
              <a:gd name="connsiteX5" fmla="*/ 0 w 4530724"/>
              <a:gd name="connsiteY5" fmla="*/ 3188990 h 3188990"/>
              <a:gd name="connsiteX6" fmla="*/ 0 w 4530724"/>
              <a:gd name="connsiteY6" fmla="*/ 0 h 3188990"/>
              <a:gd name="connsiteX0" fmla="*/ 0 w 4530724"/>
              <a:gd name="connsiteY0" fmla="*/ 1198 h 3190188"/>
              <a:gd name="connsiteX1" fmla="*/ 1684692 w 4530724"/>
              <a:gd name="connsiteY1" fmla="*/ 0 h 3190188"/>
              <a:gd name="connsiteX2" fmla="*/ 1685887 w 4530724"/>
              <a:gd name="connsiteY2" fmla="*/ 1527480 h 3190188"/>
              <a:gd name="connsiteX3" fmla="*/ 4530724 w 4530724"/>
              <a:gd name="connsiteY3" fmla="*/ 1520289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29530 w 4530724"/>
              <a:gd name="connsiteY3" fmla="*/ 1527480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29530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29530 w 4530724"/>
              <a:gd name="connsiteY3" fmla="*/ 1531075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02070 w 4530724"/>
              <a:gd name="connsiteY3" fmla="*/ 1563434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5887 w 4530724"/>
              <a:gd name="connsiteY1" fmla="*/ 0 h 3190188"/>
              <a:gd name="connsiteX2" fmla="*/ 1685887 w 4530724"/>
              <a:gd name="connsiteY2" fmla="*/ 1527480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5887 w 4530724"/>
              <a:gd name="connsiteY1" fmla="*/ 0 h 3190188"/>
              <a:gd name="connsiteX2" fmla="*/ 1677530 w 4530724"/>
              <a:gd name="connsiteY2" fmla="*/ 1527480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5887 w 4530724"/>
              <a:gd name="connsiteY1" fmla="*/ 0 h 3190188"/>
              <a:gd name="connsiteX2" fmla="*/ 1689468 w 4530724"/>
              <a:gd name="connsiteY2" fmla="*/ 1526282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71561 w 4530724"/>
              <a:gd name="connsiteY1" fmla="*/ 0 h 3190188"/>
              <a:gd name="connsiteX2" fmla="*/ 1689468 w 4530724"/>
              <a:gd name="connsiteY2" fmla="*/ 1526282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2397 h 3191387"/>
              <a:gd name="connsiteX1" fmla="*/ 1689468 w 4530724"/>
              <a:gd name="connsiteY1" fmla="*/ 0 h 3191387"/>
              <a:gd name="connsiteX2" fmla="*/ 1689468 w 4530724"/>
              <a:gd name="connsiteY2" fmla="*/ 1527481 h 3191387"/>
              <a:gd name="connsiteX3" fmla="*/ 4528335 w 4530724"/>
              <a:gd name="connsiteY3" fmla="*/ 1529877 h 3191387"/>
              <a:gd name="connsiteX4" fmla="*/ 4530724 w 4530724"/>
              <a:gd name="connsiteY4" fmla="*/ 3191387 h 3191387"/>
              <a:gd name="connsiteX5" fmla="*/ 0 w 4530724"/>
              <a:gd name="connsiteY5" fmla="*/ 3191387 h 3191387"/>
              <a:gd name="connsiteX6" fmla="*/ 0 w 4530724"/>
              <a:gd name="connsiteY6" fmla="*/ 2397 h 319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0724" h="3191387">
                <a:moveTo>
                  <a:pt x="0" y="2397"/>
                </a:moveTo>
                <a:lnTo>
                  <a:pt x="1689468" y="0"/>
                </a:lnTo>
                <a:cubicBezTo>
                  <a:pt x="1689866" y="508361"/>
                  <a:pt x="1689070" y="1019120"/>
                  <a:pt x="1689468" y="1527481"/>
                </a:cubicBezTo>
                <a:lnTo>
                  <a:pt x="4528335" y="1529877"/>
                </a:lnTo>
                <a:cubicBezTo>
                  <a:pt x="4529131" y="2083714"/>
                  <a:pt x="4529928" y="2637550"/>
                  <a:pt x="4530724" y="3191387"/>
                </a:cubicBezTo>
                <a:lnTo>
                  <a:pt x="0" y="3191387"/>
                </a:lnTo>
                <a:lnTo>
                  <a:pt x="0" y="2397"/>
                </a:lnTo>
                <a:close/>
              </a:path>
            </a:pathLst>
          </a:custGeom>
          <a:solidFill>
            <a:schemeClr val="bg1">
              <a:lumMod val="85000"/>
            </a:schemeClr>
          </a:solidFill>
          <a:ln w="19050">
            <a:noFill/>
            <a:miter lim="800000"/>
          </a:ln>
        </p:spPr>
        <p:txBody>
          <a:bodyPr wrap="square">
            <a:noAutofit/>
          </a:bodyPr>
          <a:lstStyle>
            <a:lvl1pPr>
              <a:defRPr sz="1200"/>
            </a:lvl1pPr>
          </a:lstStyle>
          <a:p>
            <a:r>
              <a:rPr lang="en-GB" dirty="0"/>
              <a:t>Add picture</a:t>
            </a:r>
            <a:endParaRPr lang="ar-SA" dirty="0"/>
          </a:p>
        </p:txBody>
      </p:sp>
    </p:spTree>
    <p:extLst>
      <p:ext uri="{BB962C8B-B14F-4D97-AF65-F5344CB8AC3E}">
        <p14:creationId xmlns:p14="http://schemas.microsoft.com/office/powerpoint/2010/main" val="310370258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Multi - COLOUR">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B25FBB-C00F-CF8C-3708-D2EABAD3FF97}"/>
              </a:ext>
            </a:extLst>
          </p:cNvPr>
          <p:cNvSpPr/>
          <p:nvPr userDrawn="1"/>
        </p:nvSpPr>
        <p:spPr>
          <a:xfrm>
            <a:off x="284164" y="3380330"/>
            <a:ext cx="4535486" cy="3188991"/>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dirty="0" err="1">
              <a:solidFill>
                <a:schemeClr val="tx1"/>
              </a:solidFill>
            </a:endParaRPr>
          </a:p>
        </p:txBody>
      </p:sp>
      <p:sp>
        <p:nvSpPr>
          <p:cNvPr id="5" name="Rectangle 4">
            <a:extLst>
              <a:ext uri="{FF2B5EF4-FFF2-40B4-BE49-F238E27FC236}">
                <a16:creationId xmlns:a16="http://schemas.microsoft.com/office/drawing/2014/main" id="{18E67034-3EA3-90F7-A6ED-AB1310128AE2}"/>
              </a:ext>
            </a:extLst>
          </p:cNvPr>
          <p:cNvSpPr/>
          <p:nvPr userDrawn="1"/>
        </p:nvSpPr>
        <p:spPr>
          <a:xfrm>
            <a:off x="4816474" y="284163"/>
            <a:ext cx="7088187" cy="407999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dirty="0" err="1">
              <a:solidFill>
                <a:schemeClr val="tx1"/>
              </a:solidFill>
            </a:endParaRPr>
          </a:p>
        </p:txBody>
      </p:sp>
      <p:sp>
        <p:nvSpPr>
          <p:cNvPr id="6" name="Picture Placeholder 60">
            <a:extLst>
              <a:ext uri="{FF2B5EF4-FFF2-40B4-BE49-F238E27FC236}">
                <a16:creationId xmlns:a16="http://schemas.microsoft.com/office/drawing/2014/main" id="{DE241736-9827-608D-E7D5-EA1D333B87A6}"/>
              </a:ext>
            </a:extLst>
          </p:cNvPr>
          <p:cNvSpPr>
            <a:spLocks noGrp="1"/>
          </p:cNvSpPr>
          <p:nvPr>
            <p:ph type="pic" sz="quarter" idx="10" hasCustomPrompt="1"/>
          </p:nvPr>
        </p:nvSpPr>
        <p:spPr>
          <a:xfrm>
            <a:off x="4826078" y="295534"/>
            <a:ext cx="7071387" cy="4059238"/>
          </a:xfrm>
          <a:custGeom>
            <a:avLst/>
            <a:gdLst>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11985 w 7077341"/>
              <a:gd name="connsiteY5" fmla="*/ 3638911 h 4081859"/>
              <a:gd name="connsiteX6" fmla="*/ 4811985 w 7077341"/>
              <a:gd name="connsiteY6" fmla="*/ 1707754 h 4081859"/>
              <a:gd name="connsiteX7" fmla="*/ 0 w 7077341"/>
              <a:gd name="connsiteY7" fmla="*/ 1707754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79850 w 7077341"/>
              <a:gd name="connsiteY5" fmla="*/ 3635339 h 4081859"/>
              <a:gd name="connsiteX6" fmla="*/ 4811985 w 7077341"/>
              <a:gd name="connsiteY6" fmla="*/ 1707754 h 4081859"/>
              <a:gd name="connsiteX7" fmla="*/ 0 w 7077341"/>
              <a:gd name="connsiteY7" fmla="*/ 1707754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11985 w 7077341"/>
              <a:gd name="connsiteY6" fmla="*/ 1707754 h 4081859"/>
              <a:gd name="connsiteX7" fmla="*/ 0 w 7077341"/>
              <a:gd name="connsiteY7" fmla="*/ 1707754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66754 w 7077341"/>
              <a:gd name="connsiteY6" fmla="*/ 1661320 h 4081859"/>
              <a:gd name="connsiteX7" fmla="*/ 0 w 7077341"/>
              <a:gd name="connsiteY7" fmla="*/ 1707754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31035 w 7077341"/>
              <a:gd name="connsiteY6" fmla="*/ 1710136 h 4081859"/>
              <a:gd name="connsiteX7" fmla="*/ 0 w 7077341"/>
              <a:gd name="connsiteY7" fmla="*/ 1707754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31035 w 7077341"/>
              <a:gd name="connsiteY6" fmla="*/ 1710136 h 4081859"/>
              <a:gd name="connsiteX7" fmla="*/ 39291 w 7077341"/>
              <a:gd name="connsiteY7" fmla="*/ 1674417 h 4081859"/>
              <a:gd name="connsiteX8" fmla="*/ 0 w 7077341"/>
              <a:gd name="connsiteY8" fmla="*/ 0 h 4081859"/>
              <a:gd name="connsiteX0" fmla="*/ 0 w 7077341"/>
              <a:gd name="connsiteY0" fmla="*/ 0 h 4081859"/>
              <a:gd name="connsiteX1" fmla="*/ 7077341 w 7077341"/>
              <a:gd name="connsiteY1" fmla="*/ 0 h 4081859"/>
              <a:gd name="connsiteX2" fmla="*/ 7077341 w 7077341"/>
              <a:gd name="connsiteY2" fmla="*/ 4081859 h 4081859"/>
              <a:gd name="connsiteX3" fmla="*/ 6229623 w 7077341"/>
              <a:gd name="connsiteY3" fmla="*/ 4081859 h 4081859"/>
              <a:gd name="connsiteX4" fmla="*/ 6229623 w 7077341"/>
              <a:gd name="connsiteY4" fmla="*/ 3638911 h 4081859"/>
              <a:gd name="connsiteX5" fmla="*/ 4832225 w 7077341"/>
              <a:gd name="connsiteY5" fmla="*/ 3641292 h 4081859"/>
              <a:gd name="connsiteX6" fmla="*/ 4831035 w 7077341"/>
              <a:gd name="connsiteY6" fmla="*/ 1710136 h 4081859"/>
              <a:gd name="connsiteX7" fmla="*/ 8334 w 7077341"/>
              <a:gd name="connsiteY7" fmla="*/ 1711326 h 4081859"/>
              <a:gd name="connsiteX8" fmla="*/ 0 w 7077341"/>
              <a:gd name="connsiteY8" fmla="*/ 0 h 4081859"/>
              <a:gd name="connsiteX0" fmla="*/ 0 w 7069007"/>
              <a:gd name="connsiteY0" fmla="*/ 23813 h 4081859"/>
              <a:gd name="connsiteX1" fmla="*/ 7069007 w 7069007"/>
              <a:gd name="connsiteY1" fmla="*/ 0 h 4081859"/>
              <a:gd name="connsiteX2" fmla="*/ 7069007 w 7069007"/>
              <a:gd name="connsiteY2" fmla="*/ 4081859 h 4081859"/>
              <a:gd name="connsiteX3" fmla="*/ 6221289 w 7069007"/>
              <a:gd name="connsiteY3" fmla="*/ 4081859 h 4081859"/>
              <a:gd name="connsiteX4" fmla="*/ 6221289 w 7069007"/>
              <a:gd name="connsiteY4" fmla="*/ 3638911 h 4081859"/>
              <a:gd name="connsiteX5" fmla="*/ 4823891 w 7069007"/>
              <a:gd name="connsiteY5" fmla="*/ 3641292 h 4081859"/>
              <a:gd name="connsiteX6" fmla="*/ 4822701 w 7069007"/>
              <a:gd name="connsiteY6" fmla="*/ 1710136 h 4081859"/>
              <a:gd name="connsiteX7" fmla="*/ 0 w 7069007"/>
              <a:gd name="connsiteY7" fmla="*/ 1711326 h 4081859"/>
              <a:gd name="connsiteX8" fmla="*/ 0 w 7069007"/>
              <a:gd name="connsiteY8" fmla="*/ 23813 h 4081859"/>
              <a:gd name="connsiteX0" fmla="*/ 5953 w 7069007"/>
              <a:gd name="connsiteY0" fmla="*/ 23813 h 4081859"/>
              <a:gd name="connsiteX1" fmla="*/ 7069007 w 7069007"/>
              <a:gd name="connsiteY1" fmla="*/ 0 h 4081859"/>
              <a:gd name="connsiteX2" fmla="*/ 7069007 w 7069007"/>
              <a:gd name="connsiteY2" fmla="*/ 4081859 h 4081859"/>
              <a:gd name="connsiteX3" fmla="*/ 6221289 w 7069007"/>
              <a:gd name="connsiteY3" fmla="*/ 4081859 h 4081859"/>
              <a:gd name="connsiteX4" fmla="*/ 6221289 w 7069007"/>
              <a:gd name="connsiteY4" fmla="*/ 3638911 h 4081859"/>
              <a:gd name="connsiteX5" fmla="*/ 4823891 w 7069007"/>
              <a:gd name="connsiteY5" fmla="*/ 3641292 h 4081859"/>
              <a:gd name="connsiteX6" fmla="*/ 4822701 w 7069007"/>
              <a:gd name="connsiteY6" fmla="*/ 1710136 h 4081859"/>
              <a:gd name="connsiteX7" fmla="*/ 0 w 7069007"/>
              <a:gd name="connsiteY7" fmla="*/ 1711326 h 4081859"/>
              <a:gd name="connsiteX8" fmla="*/ 5953 w 7069007"/>
              <a:gd name="connsiteY8" fmla="*/ 23813 h 4081859"/>
              <a:gd name="connsiteX0" fmla="*/ 1190 w 7069007"/>
              <a:gd name="connsiteY0" fmla="*/ 23813 h 4081859"/>
              <a:gd name="connsiteX1" fmla="*/ 7069007 w 7069007"/>
              <a:gd name="connsiteY1" fmla="*/ 0 h 4081859"/>
              <a:gd name="connsiteX2" fmla="*/ 7069007 w 7069007"/>
              <a:gd name="connsiteY2" fmla="*/ 4081859 h 4081859"/>
              <a:gd name="connsiteX3" fmla="*/ 6221289 w 7069007"/>
              <a:gd name="connsiteY3" fmla="*/ 4081859 h 4081859"/>
              <a:gd name="connsiteX4" fmla="*/ 6221289 w 7069007"/>
              <a:gd name="connsiteY4" fmla="*/ 3638911 h 4081859"/>
              <a:gd name="connsiteX5" fmla="*/ 4823891 w 7069007"/>
              <a:gd name="connsiteY5" fmla="*/ 3641292 h 4081859"/>
              <a:gd name="connsiteX6" fmla="*/ 4822701 w 7069007"/>
              <a:gd name="connsiteY6" fmla="*/ 1710136 h 4081859"/>
              <a:gd name="connsiteX7" fmla="*/ 0 w 7069007"/>
              <a:gd name="connsiteY7" fmla="*/ 1711326 h 4081859"/>
              <a:gd name="connsiteX8" fmla="*/ 1190 w 7069007"/>
              <a:gd name="connsiteY8" fmla="*/ 23813 h 4081859"/>
              <a:gd name="connsiteX0" fmla="*/ 1190 w 7069007"/>
              <a:gd name="connsiteY0" fmla="*/ 2382 h 4060428"/>
              <a:gd name="connsiteX1" fmla="*/ 7067816 w 7069007"/>
              <a:gd name="connsiteY1" fmla="*/ 0 h 4060428"/>
              <a:gd name="connsiteX2" fmla="*/ 7069007 w 7069007"/>
              <a:gd name="connsiteY2" fmla="*/ 4060428 h 4060428"/>
              <a:gd name="connsiteX3" fmla="*/ 6221289 w 7069007"/>
              <a:gd name="connsiteY3" fmla="*/ 4060428 h 4060428"/>
              <a:gd name="connsiteX4" fmla="*/ 6221289 w 7069007"/>
              <a:gd name="connsiteY4" fmla="*/ 3617480 h 4060428"/>
              <a:gd name="connsiteX5" fmla="*/ 4823891 w 7069007"/>
              <a:gd name="connsiteY5" fmla="*/ 3619861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9007"/>
              <a:gd name="connsiteY0" fmla="*/ 2382 h 4060428"/>
              <a:gd name="connsiteX1" fmla="*/ 7067816 w 7069007"/>
              <a:gd name="connsiteY1" fmla="*/ 0 h 4060428"/>
              <a:gd name="connsiteX2" fmla="*/ 7069007 w 7069007"/>
              <a:gd name="connsiteY2" fmla="*/ 4060428 h 4060428"/>
              <a:gd name="connsiteX3" fmla="*/ 6221289 w 7069007"/>
              <a:gd name="connsiteY3" fmla="*/ 4060428 h 4060428"/>
              <a:gd name="connsiteX4" fmla="*/ 6221289 w 7069007"/>
              <a:gd name="connsiteY4" fmla="*/ 3617480 h 4060428"/>
              <a:gd name="connsiteX5" fmla="*/ 4823891 w 7069007"/>
              <a:gd name="connsiteY5" fmla="*/ 3613908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9007"/>
              <a:gd name="connsiteY0" fmla="*/ 2382 h 4060428"/>
              <a:gd name="connsiteX1" fmla="*/ 7067816 w 7069007"/>
              <a:gd name="connsiteY1" fmla="*/ 0 h 4060428"/>
              <a:gd name="connsiteX2" fmla="*/ 7069007 w 7069007"/>
              <a:gd name="connsiteY2" fmla="*/ 4060428 h 4060428"/>
              <a:gd name="connsiteX3" fmla="*/ 6221289 w 7069007"/>
              <a:gd name="connsiteY3" fmla="*/ 4060428 h 4060428"/>
              <a:gd name="connsiteX4" fmla="*/ 6221289 w 7069007"/>
              <a:gd name="connsiteY4" fmla="*/ 3617480 h 4060428"/>
              <a:gd name="connsiteX5" fmla="*/ 4822700 w 7069007"/>
              <a:gd name="connsiteY5" fmla="*/ 3619861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9007"/>
              <a:gd name="connsiteY0" fmla="*/ 2382 h 4060428"/>
              <a:gd name="connsiteX1" fmla="*/ 7067816 w 7069007"/>
              <a:gd name="connsiteY1" fmla="*/ 0 h 4060428"/>
              <a:gd name="connsiteX2" fmla="*/ 7069007 w 7069007"/>
              <a:gd name="connsiteY2" fmla="*/ 4060428 h 4060428"/>
              <a:gd name="connsiteX3" fmla="*/ 6221289 w 7069007"/>
              <a:gd name="connsiteY3" fmla="*/ 4060428 h 4060428"/>
              <a:gd name="connsiteX4" fmla="*/ 6239148 w 7069007"/>
              <a:gd name="connsiteY4" fmla="*/ 3621052 h 4060428"/>
              <a:gd name="connsiteX5" fmla="*/ 4822700 w 7069007"/>
              <a:gd name="connsiteY5" fmla="*/ 3619861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9007"/>
              <a:gd name="connsiteY0" fmla="*/ 2382 h 4060428"/>
              <a:gd name="connsiteX1" fmla="*/ 7067816 w 7069007"/>
              <a:gd name="connsiteY1" fmla="*/ 0 h 4060428"/>
              <a:gd name="connsiteX2" fmla="*/ 7069007 w 7069007"/>
              <a:gd name="connsiteY2" fmla="*/ 4060428 h 4060428"/>
              <a:gd name="connsiteX3" fmla="*/ 6237958 w 7069007"/>
              <a:gd name="connsiteY3" fmla="*/ 4059237 h 4060428"/>
              <a:gd name="connsiteX4" fmla="*/ 6239148 w 7069007"/>
              <a:gd name="connsiteY4" fmla="*/ 3621052 h 4060428"/>
              <a:gd name="connsiteX5" fmla="*/ 4822700 w 7069007"/>
              <a:gd name="connsiteY5" fmla="*/ 3619861 h 4060428"/>
              <a:gd name="connsiteX6" fmla="*/ 4822701 w 7069007"/>
              <a:gd name="connsiteY6" fmla="*/ 1688705 h 4060428"/>
              <a:gd name="connsiteX7" fmla="*/ 0 w 7069007"/>
              <a:gd name="connsiteY7" fmla="*/ 1689895 h 4060428"/>
              <a:gd name="connsiteX8" fmla="*/ 1190 w 7069007"/>
              <a:gd name="connsiteY8" fmla="*/ 2382 h 4060428"/>
              <a:gd name="connsiteX0" fmla="*/ 1190 w 7067816"/>
              <a:gd name="connsiteY0" fmla="*/ 2382 h 4060428"/>
              <a:gd name="connsiteX1" fmla="*/ 7067816 w 7067816"/>
              <a:gd name="connsiteY1" fmla="*/ 0 h 4060428"/>
              <a:gd name="connsiteX2" fmla="*/ 7064244 w 7067816"/>
              <a:gd name="connsiteY2" fmla="*/ 4060428 h 4060428"/>
              <a:gd name="connsiteX3" fmla="*/ 6237958 w 7067816"/>
              <a:gd name="connsiteY3" fmla="*/ 4059237 h 4060428"/>
              <a:gd name="connsiteX4" fmla="*/ 6239148 w 7067816"/>
              <a:gd name="connsiteY4" fmla="*/ 3621052 h 4060428"/>
              <a:gd name="connsiteX5" fmla="*/ 4822700 w 7067816"/>
              <a:gd name="connsiteY5" fmla="*/ 3619861 h 4060428"/>
              <a:gd name="connsiteX6" fmla="*/ 4822701 w 7067816"/>
              <a:gd name="connsiteY6" fmla="*/ 1688705 h 4060428"/>
              <a:gd name="connsiteX7" fmla="*/ 0 w 7067816"/>
              <a:gd name="connsiteY7" fmla="*/ 1689895 h 4060428"/>
              <a:gd name="connsiteX8" fmla="*/ 1190 w 7067816"/>
              <a:gd name="connsiteY8" fmla="*/ 2382 h 4060428"/>
              <a:gd name="connsiteX0" fmla="*/ 1190 w 7069253"/>
              <a:gd name="connsiteY0" fmla="*/ 2382 h 4061619"/>
              <a:gd name="connsiteX1" fmla="*/ 7067816 w 7069253"/>
              <a:gd name="connsiteY1" fmla="*/ 0 h 4061619"/>
              <a:gd name="connsiteX2" fmla="*/ 7069007 w 7069253"/>
              <a:gd name="connsiteY2" fmla="*/ 4061619 h 4061619"/>
              <a:gd name="connsiteX3" fmla="*/ 6237958 w 7069253"/>
              <a:gd name="connsiteY3" fmla="*/ 4059237 h 4061619"/>
              <a:gd name="connsiteX4" fmla="*/ 6239148 w 7069253"/>
              <a:gd name="connsiteY4" fmla="*/ 3621052 h 4061619"/>
              <a:gd name="connsiteX5" fmla="*/ 4822700 w 7069253"/>
              <a:gd name="connsiteY5" fmla="*/ 3619861 h 4061619"/>
              <a:gd name="connsiteX6" fmla="*/ 4822701 w 7069253"/>
              <a:gd name="connsiteY6" fmla="*/ 1688705 h 4061619"/>
              <a:gd name="connsiteX7" fmla="*/ 0 w 7069253"/>
              <a:gd name="connsiteY7" fmla="*/ 1689895 h 4061619"/>
              <a:gd name="connsiteX8" fmla="*/ 1190 w 7069253"/>
              <a:gd name="connsiteY8" fmla="*/ 2382 h 4061619"/>
              <a:gd name="connsiteX0" fmla="*/ 1190 w 7069090"/>
              <a:gd name="connsiteY0" fmla="*/ 2382 h 4061619"/>
              <a:gd name="connsiteX1" fmla="*/ 7059482 w 7069090"/>
              <a:gd name="connsiteY1" fmla="*/ 0 h 4061619"/>
              <a:gd name="connsiteX2" fmla="*/ 7069007 w 7069090"/>
              <a:gd name="connsiteY2" fmla="*/ 4061619 h 4061619"/>
              <a:gd name="connsiteX3" fmla="*/ 6237958 w 7069090"/>
              <a:gd name="connsiteY3" fmla="*/ 4059237 h 4061619"/>
              <a:gd name="connsiteX4" fmla="*/ 6239148 w 7069090"/>
              <a:gd name="connsiteY4" fmla="*/ 3621052 h 4061619"/>
              <a:gd name="connsiteX5" fmla="*/ 4822700 w 7069090"/>
              <a:gd name="connsiteY5" fmla="*/ 3619861 h 4061619"/>
              <a:gd name="connsiteX6" fmla="*/ 4822701 w 7069090"/>
              <a:gd name="connsiteY6" fmla="*/ 1688705 h 4061619"/>
              <a:gd name="connsiteX7" fmla="*/ 0 w 7069090"/>
              <a:gd name="connsiteY7" fmla="*/ 1689895 h 4061619"/>
              <a:gd name="connsiteX8" fmla="*/ 1190 w 7069090"/>
              <a:gd name="connsiteY8" fmla="*/ 2382 h 4061619"/>
              <a:gd name="connsiteX0" fmla="*/ 1190 w 7070197"/>
              <a:gd name="connsiteY0" fmla="*/ 5954 h 4065191"/>
              <a:gd name="connsiteX1" fmla="*/ 7070197 w 7070197"/>
              <a:gd name="connsiteY1" fmla="*/ 0 h 4065191"/>
              <a:gd name="connsiteX2" fmla="*/ 7069007 w 7070197"/>
              <a:gd name="connsiteY2" fmla="*/ 4065191 h 4065191"/>
              <a:gd name="connsiteX3" fmla="*/ 6237958 w 7070197"/>
              <a:gd name="connsiteY3" fmla="*/ 4062809 h 4065191"/>
              <a:gd name="connsiteX4" fmla="*/ 6239148 w 7070197"/>
              <a:gd name="connsiteY4" fmla="*/ 3624624 h 4065191"/>
              <a:gd name="connsiteX5" fmla="*/ 4822700 w 7070197"/>
              <a:gd name="connsiteY5" fmla="*/ 3623433 h 4065191"/>
              <a:gd name="connsiteX6" fmla="*/ 4822701 w 7070197"/>
              <a:gd name="connsiteY6" fmla="*/ 1692277 h 4065191"/>
              <a:gd name="connsiteX7" fmla="*/ 0 w 7070197"/>
              <a:gd name="connsiteY7" fmla="*/ 1693467 h 4065191"/>
              <a:gd name="connsiteX8" fmla="*/ 1190 w 7070197"/>
              <a:gd name="connsiteY8" fmla="*/ 5954 h 4065191"/>
              <a:gd name="connsiteX0" fmla="*/ 1190 w 7071387"/>
              <a:gd name="connsiteY0" fmla="*/ 3573 h 4062810"/>
              <a:gd name="connsiteX1" fmla="*/ 7071387 w 7071387"/>
              <a:gd name="connsiteY1" fmla="*/ 0 h 4062810"/>
              <a:gd name="connsiteX2" fmla="*/ 7069007 w 7071387"/>
              <a:gd name="connsiteY2" fmla="*/ 4062810 h 4062810"/>
              <a:gd name="connsiteX3" fmla="*/ 6237958 w 7071387"/>
              <a:gd name="connsiteY3" fmla="*/ 4060428 h 4062810"/>
              <a:gd name="connsiteX4" fmla="*/ 6239148 w 7071387"/>
              <a:gd name="connsiteY4" fmla="*/ 3622243 h 4062810"/>
              <a:gd name="connsiteX5" fmla="*/ 4822700 w 7071387"/>
              <a:gd name="connsiteY5" fmla="*/ 3621052 h 4062810"/>
              <a:gd name="connsiteX6" fmla="*/ 4822701 w 7071387"/>
              <a:gd name="connsiteY6" fmla="*/ 1689896 h 4062810"/>
              <a:gd name="connsiteX7" fmla="*/ 0 w 7071387"/>
              <a:gd name="connsiteY7" fmla="*/ 1691086 h 4062810"/>
              <a:gd name="connsiteX8" fmla="*/ 1190 w 7071387"/>
              <a:gd name="connsiteY8" fmla="*/ 3573 h 4062810"/>
              <a:gd name="connsiteX0" fmla="*/ 1190 w 7071387"/>
              <a:gd name="connsiteY0" fmla="*/ 0 h 4059237"/>
              <a:gd name="connsiteX1" fmla="*/ 7071387 w 7071387"/>
              <a:gd name="connsiteY1" fmla="*/ 4762 h 4059237"/>
              <a:gd name="connsiteX2" fmla="*/ 7069007 w 7071387"/>
              <a:gd name="connsiteY2" fmla="*/ 4059237 h 4059237"/>
              <a:gd name="connsiteX3" fmla="*/ 6237958 w 7071387"/>
              <a:gd name="connsiteY3" fmla="*/ 4056855 h 4059237"/>
              <a:gd name="connsiteX4" fmla="*/ 6239148 w 7071387"/>
              <a:gd name="connsiteY4" fmla="*/ 3618670 h 4059237"/>
              <a:gd name="connsiteX5" fmla="*/ 4822700 w 7071387"/>
              <a:gd name="connsiteY5" fmla="*/ 3617479 h 4059237"/>
              <a:gd name="connsiteX6" fmla="*/ 4822701 w 7071387"/>
              <a:gd name="connsiteY6" fmla="*/ 1686323 h 4059237"/>
              <a:gd name="connsiteX7" fmla="*/ 0 w 7071387"/>
              <a:gd name="connsiteY7" fmla="*/ 1687513 h 4059237"/>
              <a:gd name="connsiteX8" fmla="*/ 1190 w 7071387"/>
              <a:gd name="connsiteY8" fmla="*/ 0 h 4059237"/>
              <a:gd name="connsiteX0" fmla="*/ 1190 w 7071387"/>
              <a:gd name="connsiteY0" fmla="*/ 1 h 4059238"/>
              <a:gd name="connsiteX1" fmla="*/ 7071387 w 7071387"/>
              <a:gd name="connsiteY1" fmla="*/ 0 h 4059238"/>
              <a:gd name="connsiteX2" fmla="*/ 7069007 w 7071387"/>
              <a:gd name="connsiteY2" fmla="*/ 4059238 h 4059238"/>
              <a:gd name="connsiteX3" fmla="*/ 6237958 w 7071387"/>
              <a:gd name="connsiteY3" fmla="*/ 4056856 h 4059238"/>
              <a:gd name="connsiteX4" fmla="*/ 6239148 w 7071387"/>
              <a:gd name="connsiteY4" fmla="*/ 3618671 h 4059238"/>
              <a:gd name="connsiteX5" fmla="*/ 4822700 w 7071387"/>
              <a:gd name="connsiteY5" fmla="*/ 3617480 h 4059238"/>
              <a:gd name="connsiteX6" fmla="*/ 4822701 w 7071387"/>
              <a:gd name="connsiteY6" fmla="*/ 1686324 h 4059238"/>
              <a:gd name="connsiteX7" fmla="*/ 0 w 7071387"/>
              <a:gd name="connsiteY7" fmla="*/ 1687514 h 4059238"/>
              <a:gd name="connsiteX8" fmla="*/ 1190 w 7071387"/>
              <a:gd name="connsiteY8" fmla="*/ 1 h 405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1387" h="4059238">
                <a:moveTo>
                  <a:pt x="1190" y="1"/>
                </a:moveTo>
                <a:lnTo>
                  <a:pt x="7071387" y="0"/>
                </a:lnTo>
                <a:cubicBezTo>
                  <a:pt x="7070196" y="1353476"/>
                  <a:pt x="7070198" y="2705762"/>
                  <a:pt x="7069007" y="4059238"/>
                </a:cubicBezTo>
                <a:lnTo>
                  <a:pt x="6237958" y="4056856"/>
                </a:lnTo>
                <a:cubicBezTo>
                  <a:pt x="6238355" y="3910794"/>
                  <a:pt x="6238751" y="3764733"/>
                  <a:pt x="6239148" y="3618671"/>
                </a:cubicBezTo>
                <a:lnTo>
                  <a:pt x="4822700" y="3617480"/>
                </a:lnTo>
                <a:cubicBezTo>
                  <a:pt x="4822303" y="2973761"/>
                  <a:pt x="4823098" y="2330043"/>
                  <a:pt x="4822701" y="1686324"/>
                </a:cubicBezTo>
                <a:lnTo>
                  <a:pt x="0" y="1687514"/>
                </a:lnTo>
                <a:cubicBezTo>
                  <a:pt x="1984" y="1125010"/>
                  <a:pt x="-794" y="562505"/>
                  <a:pt x="1190" y="1"/>
                </a:cubicBezTo>
                <a:close/>
              </a:path>
            </a:pathLst>
          </a:custGeom>
          <a:solidFill>
            <a:schemeClr val="bg1">
              <a:lumMod val="85000"/>
            </a:schemeClr>
          </a:solidFill>
          <a:ln w="19050">
            <a:noFill/>
            <a:miter lim="800000"/>
          </a:ln>
        </p:spPr>
        <p:txBody>
          <a:bodyPr wrap="square">
            <a:noAutofit/>
          </a:bodyPr>
          <a:lstStyle>
            <a:lvl1pPr>
              <a:defRPr sz="1200"/>
            </a:lvl1pPr>
          </a:lstStyle>
          <a:p>
            <a:r>
              <a:rPr lang="en-GB" dirty="0"/>
              <a:t>Add picture</a:t>
            </a:r>
            <a:endParaRPr lang="ar-SA" dirty="0"/>
          </a:p>
        </p:txBody>
      </p:sp>
      <p:sp>
        <p:nvSpPr>
          <p:cNvPr id="9" name="Picture Placeholder 68">
            <a:extLst>
              <a:ext uri="{FF2B5EF4-FFF2-40B4-BE49-F238E27FC236}">
                <a16:creationId xmlns:a16="http://schemas.microsoft.com/office/drawing/2014/main" id="{BFF81B62-79D4-C0DC-7FBE-4C6176269E7F}"/>
              </a:ext>
            </a:extLst>
          </p:cNvPr>
          <p:cNvSpPr>
            <a:spLocks noGrp="1"/>
          </p:cNvSpPr>
          <p:nvPr>
            <p:ph type="pic" sz="quarter" idx="16" hasCustomPrompt="1"/>
          </p:nvPr>
        </p:nvSpPr>
        <p:spPr>
          <a:xfrm>
            <a:off x="294086" y="3388667"/>
            <a:ext cx="4518419" cy="3171677"/>
          </a:xfrm>
          <a:custGeom>
            <a:avLst/>
            <a:gdLst>
              <a:gd name="connsiteX0" fmla="*/ 0 w 4530724"/>
              <a:gd name="connsiteY0" fmla="*/ 0 h 3188990"/>
              <a:gd name="connsiteX1" fmla="*/ 1700213 w 4530724"/>
              <a:gd name="connsiteY1" fmla="*/ 0 h 3188990"/>
              <a:gd name="connsiteX2" fmla="*/ 1700213 w 4530724"/>
              <a:gd name="connsiteY2" fmla="*/ 1519091 h 3188990"/>
              <a:gd name="connsiteX3" fmla="*/ 4530724 w 4530724"/>
              <a:gd name="connsiteY3" fmla="*/ 1519091 h 3188990"/>
              <a:gd name="connsiteX4" fmla="*/ 4530724 w 4530724"/>
              <a:gd name="connsiteY4" fmla="*/ 3188990 h 3188990"/>
              <a:gd name="connsiteX5" fmla="*/ 0 w 4530724"/>
              <a:gd name="connsiteY5" fmla="*/ 3188990 h 3188990"/>
              <a:gd name="connsiteX0" fmla="*/ 0 w 4530724"/>
              <a:gd name="connsiteY0" fmla="*/ 0 h 3188990"/>
              <a:gd name="connsiteX1" fmla="*/ 1700213 w 4530724"/>
              <a:gd name="connsiteY1" fmla="*/ 0 h 3188990"/>
              <a:gd name="connsiteX2" fmla="*/ 1676336 w 4530724"/>
              <a:gd name="connsiteY2" fmla="*/ 1551450 h 3188990"/>
              <a:gd name="connsiteX3" fmla="*/ 4530724 w 4530724"/>
              <a:gd name="connsiteY3" fmla="*/ 1519091 h 3188990"/>
              <a:gd name="connsiteX4" fmla="*/ 4530724 w 4530724"/>
              <a:gd name="connsiteY4" fmla="*/ 3188990 h 3188990"/>
              <a:gd name="connsiteX5" fmla="*/ 0 w 4530724"/>
              <a:gd name="connsiteY5" fmla="*/ 3188990 h 3188990"/>
              <a:gd name="connsiteX6" fmla="*/ 0 w 4530724"/>
              <a:gd name="connsiteY6" fmla="*/ 0 h 3188990"/>
              <a:gd name="connsiteX0" fmla="*/ 0 w 4530724"/>
              <a:gd name="connsiteY0" fmla="*/ 0 h 3188990"/>
              <a:gd name="connsiteX1" fmla="*/ 1700213 w 4530724"/>
              <a:gd name="connsiteY1" fmla="*/ 0 h 3188990"/>
              <a:gd name="connsiteX2" fmla="*/ 1685887 w 4530724"/>
              <a:gd name="connsiteY2" fmla="*/ 1526282 h 3188990"/>
              <a:gd name="connsiteX3" fmla="*/ 4530724 w 4530724"/>
              <a:gd name="connsiteY3" fmla="*/ 1519091 h 3188990"/>
              <a:gd name="connsiteX4" fmla="*/ 4530724 w 4530724"/>
              <a:gd name="connsiteY4" fmla="*/ 3188990 h 3188990"/>
              <a:gd name="connsiteX5" fmla="*/ 0 w 4530724"/>
              <a:gd name="connsiteY5" fmla="*/ 3188990 h 3188990"/>
              <a:gd name="connsiteX6" fmla="*/ 0 w 4530724"/>
              <a:gd name="connsiteY6" fmla="*/ 0 h 3188990"/>
              <a:gd name="connsiteX0" fmla="*/ 0 w 4530724"/>
              <a:gd name="connsiteY0" fmla="*/ 0 h 3188990"/>
              <a:gd name="connsiteX1" fmla="*/ 1684692 w 4530724"/>
              <a:gd name="connsiteY1" fmla="*/ 1199 h 3188990"/>
              <a:gd name="connsiteX2" fmla="*/ 1685887 w 4530724"/>
              <a:gd name="connsiteY2" fmla="*/ 1526282 h 3188990"/>
              <a:gd name="connsiteX3" fmla="*/ 4530724 w 4530724"/>
              <a:gd name="connsiteY3" fmla="*/ 1519091 h 3188990"/>
              <a:gd name="connsiteX4" fmla="*/ 4530724 w 4530724"/>
              <a:gd name="connsiteY4" fmla="*/ 3188990 h 3188990"/>
              <a:gd name="connsiteX5" fmla="*/ 0 w 4530724"/>
              <a:gd name="connsiteY5" fmla="*/ 3188990 h 3188990"/>
              <a:gd name="connsiteX6" fmla="*/ 0 w 4530724"/>
              <a:gd name="connsiteY6" fmla="*/ 0 h 3188990"/>
              <a:gd name="connsiteX0" fmla="*/ 0 w 4530724"/>
              <a:gd name="connsiteY0" fmla="*/ 0 h 3188990"/>
              <a:gd name="connsiteX1" fmla="*/ 1684692 w 4530724"/>
              <a:gd name="connsiteY1" fmla="*/ 1199 h 3188990"/>
              <a:gd name="connsiteX2" fmla="*/ 1685887 w 4530724"/>
              <a:gd name="connsiteY2" fmla="*/ 1526282 h 3188990"/>
              <a:gd name="connsiteX3" fmla="*/ 4530724 w 4530724"/>
              <a:gd name="connsiteY3" fmla="*/ 1519091 h 3188990"/>
              <a:gd name="connsiteX4" fmla="*/ 4530724 w 4530724"/>
              <a:gd name="connsiteY4" fmla="*/ 3188990 h 3188990"/>
              <a:gd name="connsiteX5" fmla="*/ 0 w 4530724"/>
              <a:gd name="connsiteY5" fmla="*/ 3188990 h 3188990"/>
              <a:gd name="connsiteX6" fmla="*/ 0 w 4530724"/>
              <a:gd name="connsiteY6" fmla="*/ 0 h 3188990"/>
              <a:gd name="connsiteX0" fmla="*/ 0 w 4530724"/>
              <a:gd name="connsiteY0" fmla="*/ 1198 h 3190188"/>
              <a:gd name="connsiteX1" fmla="*/ 1684692 w 4530724"/>
              <a:gd name="connsiteY1" fmla="*/ 0 h 3190188"/>
              <a:gd name="connsiteX2" fmla="*/ 1685887 w 4530724"/>
              <a:gd name="connsiteY2" fmla="*/ 1527480 h 3190188"/>
              <a:gd name="connsiteX3" fmla="*/ 4530724 w 4530724"/>
              <a:gd name="connsiteY3" fmla="*/ 1520289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29530 w 4530724"/>
              <a:gd name="connsiteY3" fmla="*/ 1527480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29530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29530 w 4530724"/>
              <a:gd name="connsiteY3" fmla="*/ 1531075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02070 w 4530724"/>
              <a:gd name="connsiteY3" fmla="*/ 1563434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4692 w 4530724"/>
              <a:gd name="connsiteY1" fmla="*/ 0 h 3190188"/>
              <a:gd name="connsiteX2" fmla="*/ 1685887 w 4530724"/>
              <a:gd name="connsiteY2" fmla="*/ 1527480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5887 w 4530724"/>
              <a:gd name="connsiteY1" fmla="*/ 0 h 3190188"/>
              <a:gd name="connsiteX2" fmla="*/ 1685887 w 4530724"/>
              <a:gd name="connsiteY2" fmla="*/ 1527480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5887 w 4530724"/>
              <a:gd name="connsiteY1" fmla="*/ 0 h 3190188"/>
              <a:gd name="connsiteX2" fmla="*/ 1677530 w 4530724"/>
              <a:gd name="connsiteY2" fmla="*/ 1527480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85887 w 4530724"/>
              <a:gd name="connsiteY1" fmla="*/ 0 h 3190188"/>
              <a:gd name="connsiteX2" fmla="*/ 1689468 w 4530724"/>
              <a:gd name="connsiteY2" fmla="*/ 1526282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1198 h 3190188"/>
              <a:gd name="connsiteX1" fmla="*/ 1671561 w 4530724"/>
              <a:gd name="connsiteY1" fmla="*/ 0 h 3190188"/>
              <a:gd name="connsiteX2" fmla="*/ 1689468 w 4530724"/>
              <a:gd name="connsiteY2" fmla="*/ 1526282 h 3190188"/>
              <a:gd name="connsiteX3" fmla="*/ 4528335 w 4530724"/>
              <a:gd name="connsiteY3" fmla="*/ 1528678 h 3190188"/>
              <a:gd name="connsiteX4" fmla="*/ 4530724 w 4530724"/>
              <a:gd name="connsiteY4" fmla="*/ 3190188 h 3190188"/>
              <a:gd name="connsiteX5" fmla="*/ 0 w 4530724"/>
              <a:gd name="connsiteY5" fmla="*/ 3190188 h 3190188"/>
              <a:gd name="connsiteX6" fmla="*/ 0 w 4530724"/>
              <a:gd name="connsiteY6" fmla="*/ 1198 h 3190188"/>
              <a:gd name="connsiteX0" fmla="*/ 0 w 4530724"/>
              <a:gd name="connsiteY0" fmla="*/ 2397 h 3191387"/>
              <a:gd name="connsiteX1" fmla="*/ 1689468 w 4530724"/>
              <a:gd name="connsiteY1" fmla="*/ 0 h 3191387"/>
              <a:gd name="connsiteX2" fmla="*/ 1689468 w 4530724"/>
              <a:gd name="connsiteY2" fmla="*/ 1527481 h 3191387"/>
              <a:gd name="connsiteX3" fmla="*/ 4528335 w 4530724"/>
              <a:gd name="connsiteY3" fmla="*/ 1529877 h 3191387"/>
              <a:gd name="connsiteX4" fmla="*/ 4530724 w 4530724"/>
              <a:gd name="connsiteY4" fmla="*/ 3191387 h 3191387"/>
              <a:gd name="connsiteX5" fmla="*/ 0 w 4530724"/>
              <a:gd name="connsiteY5" fmla="*/ 3191387 h 3191387"/>
              <a:gd name="connsiteX6" fmla="*/ 0 w 4530724"/>
              <a:gd name="connsiteY6" fmla="*/ 2397 h 319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0724" h="3191387">
                <a:moveTo>
                  <a:pt x="0" y="2397"/>
                </a:moveTo>
                <a:lnTo>
                  <a:pt x="1689468" y="0"/>
                </a:lnTo>
                <a:cubicBezTo>
                  <a:pt x="1689866" y="508361"/>
                  <a:pt x="1689070" y="1019120"/>
                  <a:pt x="1689468" y="1527481"/>
                </a:cubicBezTo>
                <a:lnTo>
                  <a:pt x="4528335" y="1529877"/>
                </a:lnTo>
                <a:cubicBezTo>
                  <a:pt x="4529131" y="2083714"/>
                  <a:pt x="4529928" y="2637550"/>
                  <a:pt x="4530724" y="3191387"/>
                </a:cubicBezTo>
                <a:lnTo>
                  <a:pt x="0" y="3191387"/>
                </a:lnTo>
                <a:lnTo>
                  <a:pt x="0" y="2397"/>
                </a:lnTo>
                <a:close/>
              </a:path>
            </a:pathLst>
          </a:custGeom>
          <a:solidFill>
            <a:schemeClr val="bg1">
              <a:lumMod val="85000"/>
            </a:schemeClr>
          </a:solidFill>
          <a:ln w="19050">
            <a:noFill/>
            <a:miter lim="800000"/>
          </a:ln>
        </p:spPr>
        <p:txBody>
          <a:bodyPr wrap="square">
            <a:noAutofit/>
          </a:bodyPr>
          <a:lstStyle>
            <a:lvl1pPr>
              <a:defRPr sz="1200"/>
            </a:lvl1pPr>
          </a:lstStyle>
          <a:p>
            <a:r>
              <a:rPr lang="en-GB" dirty="0"/>
              <a:t>Add picture</a:t>
            </a:r>
            <a:endParaRPr lang="ar-SA" dirty="0"/>
          </a:p>
        </p:txBody>
      </p:sp>
      <p:sp>
        <p:nvSpPr>
          <p:cNvPr id="7" name="Rectangle 6">
            <a:extLst>
              <a:ext uri="{FF2B5EF4-FFF2-40B4-BE49-F238E27FC236}">
                <a16:creationId xmlns:a16="http://schemas.microsoft.com/office/drawing/2014/main" id="{287FD12B-4DF0-18D6-1F3C-10055179B50D}"/>
              </a:ext>
            </a:extLst>
          </p:cNvPr>
          <p:cNvSpPr/>
          <p:nvPr userDrawn="1"/>
        </p:nvSpPr>
        <p:spPr>
          <a:xfrm>
            <a:off x="1985963" y="1991916"/>
            <a:ext cx="7653337" cy="2906040"/>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8" name="Rectangle 7">
            <a:extLst>
              <a:ext uri="{FF2B5EF4-FFF2-40B4-BE49-F238E27FC236}">
                <a16:creationId xmlns:a16="http://schemas.microsoft.com/office/drawing/2014/main" id="{206A9A88-330A-1D1B-7639-29F93FEA9B15}"/>
              </a:ext>
            </a:extLst>
          </p:cNvPr>
          <p:cNvSpPr/>
          <p:nvPr userDrawn="1"/>
        </p:nvSpPr>
        <p:spPr>
          <a:xfrm>
            <a:off x="4819650" y="4899425"/>
            <a:ext cx="852487"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 name="Title 1">
            <a:extLst>
              <a:ext uri="{FF2B5EF4-FFF2-40B4-BE49-F238E27FC236}">
                <a16:creationId xmlns:a16="http://schemas.microsoft.com/office/drawing/2014/main" id="{B4082AEB-5006-8BDB-B209-D0CE6D0D9E54}"/>
              </a:ext>
            </a:extLst>
          </p:cNvPr>
          <p:cNvSpPr>
            <a:spLocks noGrp="1"/>
          </p:cNvSpPr>
          <p:nvPr>
            <p:ph type="ctrTitle"/>
          </p:nvPr>
        </p:nvSpPr>
        <p:spPr>
          <a:xfrm>
            <a:off x="2268539" y="1990447"/>
            <a:ext cx="5953124" cy="1706400"/>
          </a:xfrm>
        </p:spPr>
        <p:txBody>
          <a:bodyPr anchor="ctr" anchorCtr="0"/>
          <a:lstStyle>
            <a:lvl1pPr algn="l">
              <a:defRPr sz="480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7CF3C4D3-D951-05DD-58CA-A9363283ABF1}"/>
              </a:ext>
            </a:extLst>
          </p:cNvPr>
          <p:cNvSpPr>
            <a:spLocks noGrp="1"/>
          </p:cNvSpPr>
          <p:nvPr>
            <p:ph type="subTitle" idx="1"/>
          </p:nvPr>
        </p:nvSpPr>
        <p:spPr>
          <a:xfrm>
            <a:off x="2268539" y="3696847"/>
            <a:ext cx="5670550" cy="1197634"/>
          </a:xfrm>
        </p:spPr>
        <p:txBody>
          <a:bodyPr anchor="ctr" anchorCtr="0"/>
          <a:lstStyle>
            <a:lvl1pPr marL="0" indent="0" algn="l">
              <a:spcAft>
                <a:spcPts val="0"/>
              </a:spcAft>
              <a:buNone/>
              <a:defRPr sz="1600">
                <a:solidFill>
                  <a:schemeClr val="bg1"/>
                </a:solidFill>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50" name="Rectangle 49">
            <a:extLst>
              <a:ext uri="{FF2B5EF4-FFF2-40B4-BE49-F238E27FC236}">
                <a16:creationId xmlns:a16="http://schemas.microsoft.com/office/drawing/2014/main" id="{B3BF3560-3CD1-0B64-03EA-D256199991D0}"/>
              </a:ext>
            </a:extLst>
          </p:cNvPr>
          <p:cNvSpPr/>
          <p:nvPr userDrawn="1"/>
        </p:nvSpPr>
        <p:spPr>
          <a:xfrm>
            <a:off x="5672137" y="4899425"/>
            <a:ext cx="847725"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1" name="Rectangle 50">
            <a:extLst>
              <a:ext uri="{FF2B5EF4-FFF2-40B4-BE49-F238E27FC236}">
                <a16:creationId xmlns:a16="http://schemas.microsoft.com/office/drawing/2014/main" id="{3170E404-5E3C-3FBF-484E-C38B7B8B1201}"/>
              </a:ext>
            </a:extLst>
          </p:cNvPr>
          <p:cNvSpPr/>
          <p:nvPr userDrawn="1"/>
        </p:nvSpPr>
        <p:spPr>
          <a:xfrm>
            <a:off x="6523038" y="4899425"/>
            <a:ext cx="850900"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2" name="Rectangle 51">
            <a:extLst>
              <a:ext uri="{FF2B5EF4-FFF2-40B4-BE49-F238E27FC236}">
                <a16:creationId xmlns:a16="http://schemas.microsoft.com/office/drawing/2014/main" id="{1A999DE3-E86C-A102-47F6-4FACE3E8D029}"/>
              </a:ext>
            </a:extLst>
          </p:cNvPr>
          <p:cNvSpPr/>
          <p:nvPr userDrawn="1"/>
        </p:nvSpPr>
        <p:spPr>
          <a:xfrm>
            <a:off x="7373938" y="4899425"/>
            <a:ext cx="850900"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6" name="Rectangle 55">
            <a:extLst>
              <a:ext uri="{FF2B5EF4-FFF2-40B4-BE49-F238E27FC236}">
                <a16:creationId xmlns:a16="http://schemas.microsoft.com/office/drawing/2014/main" id="{C9233BE1-3AEE-3BAE-81BA-7A0BC2CE4544}"/>
              </a:ext>
            </a:extLst>
          </p:cNvPr>
          <p:cNvSpPr/>
          <p:nvPr userDrawn="1"/>
        </p:nvSpPr>
        <p:spPr>
          <a:xfrm>
            <a:off x="11056937" y="4894481"/>
            <a:ext cx="847725"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7" name="Rectangle 66">
            <a:extLst>
              <a:ext uri="{FF2B5EF4-FFF2-40B4-BE49-F238E27FC236}">
                <a16:creationId xmlns:a16="http://schemas.microsoft.com/office/drawing/2014/main" id="{11F208DE-5B9E-F53C-1FF3-5BB6E64F20AD}"/>
              </a:ext>
            </a:extLst>
          </p:cNvPr>
          <p:cNvSpPr/>
          <p:nvPr userDrawn="1"/>
        </p:nvSpPr>
        <p:spPr>
          <a:xfrm>
            <a:off x="11056937" y="4365625"/>
            <a:ext cx="847726"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2" name="Picture Placeholder 65">
            <a:extLst>
              <a:ext uri="{FF2B5EF4-FFF2-40B4-BE49-F238E27FC236}">
                <a16:creationId xmlns:a16="http://schemas.microsoft.com/office/drawing/2014/main" id="{20DA749F-EC0C-795A-219D-5489435012C1}"/>
              </a:ext>
            </a:extLst>
          </p:cNvPr>
          <p:cNvSpPr>
            <a:spLocks noGrp="1"/>
          </p:cNvSpPr>
          <p:nvPr>
            <p:ph type="pic" sz="quarter" idx="15" hasCustomPrompt="1"/>
          </p:nvPr>
        </p:nvSpPr>
        <p:spPr>
          <a:xfrm>
            <a:off x="8221663" y="3923072"/>
            <a:ext cx="2835275" cy="2650765"/>
          </a:xfrm>
          <a:solidFill>
            <a:schemeClr val="bg1">
              <a:lumMod val="85000"/>
            </a:schemeClr>
          </a:solidFill>
          <a:ln w="19050">
            <a:solidFill>
              <a:schemeClr val="bg1"/>
            </a:solidFill>
            <a:miter lim="800000"/>
          </a:ln>
        </p:spPr>
        <p:txBody>
          <a:bodyPr/>
          <a:lstStyle>
            <a:lvl1pPr>
              <a:defRPr sz="1200"/>
            </a:lvl1pPr>
          </a:lstStyle>
          <a:p>
            <a:r>
              <a:rPr lang="en-GB" dirty="0"/>
              <a:t>Add picture</a:t>
            </a:r>
            <a:endParaRPr lang="ar-SA" dirty="0"/>
          </a:p>
        </p:txBody>
      </p:sp>
      <p:grpSp>
        <p:nvGrpSpPr>
          <p:cNvPr id="19" name="Group 18">
            <a:extLst>
              <a:ext uri="{FF2B5EF4-FFF2-40B4-BE49-F238E27FC236}">
                <a16:creationId xmlns:a16="http://schemas.microsoft.com/office/drawing/2014/main" id="{43A31D33-9384-4E2D-EAD5-21D86D1EEE05}"/>
              </a:ext>
            </a:extLst>
          </p:cNvPr>
          <p:cNvGrpSpPr>
            <a:grpSpLocks noChangeAspect="1"/>
          </p:cNvGrpSpPr>
          <p:nvPr userDrawn="1"/>
        </p:nvGrpSpPr>
        <p:grpSpPr>
          <a:xfrm>
            <a:off x="285750" y="282721"/>
            <a:ext cx="1701799" cy="1707726"/>
            <a:chOff x="2857500" y="180976"/>
            <a:chExt cx="5924550" cy="5945187"/>
          </a:xfrm>
        </p:grpSpPr>
        <p:sp>
          <p:nvSpPr>
            <p:cNvPr id="20" name="Rectangle 5">
              <a:extLst>
                <a:ext uri="{FF2B5EF4-FFF2-40B4-BE49-F238E27FC236}">
                  <a16:creationId xmlns:a16="http://schemas.microsoft.com/office/drawing/2014/main" id="{8C68E4B3-516A-992A-5574-25DE5B73FEA0}"/>
                </a:ext>
              </a:extLst>
            </p:cNvPr>
            <p:cNvSpPr>
              <a:spLocks noChangeArrowheads="1"/>
            </p:cNvSpPr>
            <p:nvPr userDrawn="1"/>
          </p:nvSpPr>
          <p:spPr bwMode="auto">
            <a:xfrm>
              <a:off x="2857500" y="192088"/>
              <a:ext cx="5924550" cy="5934075"/>
            </a:xfrm>
            <a:prstGeom prst="rect">
              <a:avLst/>
            </a:pr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21" name="Freeform 7">
              <a:extLst>
                <a:ext uri="{FF2B5EF4-FFF2-40B4-BE49-F238E27FC236}">
                  <a16:creationId xmlns:a16="http://schemas.microsoft.com/office/drawing/2014/main" id="{B80D9D1A-DDA0-54A5-DC51-5DC40D15C399}"/>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2" name="Freeform 8">
              <a:extLst>
                <a:ext uri="{FF2B5EF4-FFF2-40B4-BE49-F238E27FC236}">
                  <a16:creationId xmlns:a16="http://schemas.microsoft.com/office/drawing/2014/main" id="{CB7FF693-B4FD-3F4A-48EA-4CAA3BD83055}"/>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3" name="Freeform 9">
              <a:extLst>
                <a:ext uri="{FF2B5EF4-FFF2-40B4-BE49-F238E27FC236}">
                  <a16:creationId xmlns:a16="http://schemas.microsoft.com/office/drawing/2014/main" id="{90358FF5-C53F-3D22-81E5-D2F628F34850}"/>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4" name="Freeform 10">
              <a:extLst>
                <a:ext uri="{FF2B5EF4-FFF2-40B4-BE49-F238E27FC236}">
                  <a16:creationId xmlns:a16="http://schemas.microsoft.com/office/drawing/2014/main" id="{5E24B0C0-4FF5-A420-3CBA-5FD588A547EF}"/>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5" name="Freeform 11">
              <a:extLst>
                <a:ext uri="{FF2B5EF4-FFF2-40B4-BE49-F238E27FC236}">
                  <a16:creationId xmlns:a16="http://schemas.microsoft.com/office/drawing/2014/main" id="{FCCB8514-9596-A5D7-D1C7-5463C954B77C}"/>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6" name="Freeform 12">
              <a:extLst>
                <a:ext uri="{FF2B5EF4-FFF2-40B4-BE49-F238E27FC236}">
                  <a16:creationId xmlns:a16="http://schemas.microsoft.com/office/drawing/2014/main" id="{ED0BE09F-03CB-E771-ABFC-97C88CEC7855}"/>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7" name="Rectangle 13">
              <a:extLst>
                <a:ext uri="{FF2B5EF4-FFF2-40B4-BE49-F238E27FC236}">
                  <a16:creationId xmlns:a16="http://schemas.microsoft.com/office/drawing/2014/main" id="{F78E8B5B-12E5-FB51-E905-AFD4C1947710}"/>
                </a:ext>
              </a:extLst>
            </p:cNvPr>
            <p:cNvSpPr>
              <a:spLocks noChangeArrowheads="1"/>
            </p:cNvSpPr>
            <p:nvPr userDrawn="1"/>
          </p:nvSpPr>
          <p:spPr bwMode="auto">
            <a:xfrm>
              <a:off x="5334000" y="27876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8" name="Freeform 14">
              <a:extLst>
                <a:ext uri="{FF2B5EF4-FFF2-40B4-BE49-F238E27FC236}">
                  <a16:creationId xmlns:a16="http://schemas.microsoft.com/office/drawing/2014/main" id="{70E6A720-B9E8-B87E-FCC4-E9F1AA31DE77}"/>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9" name="Freeform 15">
              <a:extLst>
                <a:ext uri="{FF2B5EF4-FFF2-40B4-BE49-F238E27FC236}">
                  <a16:creationId xmlns:a16="http://schemas.microsoft.com/office/drawing/2014/main" id="{D8446A1C-0118-83C0-8287-BA86C27351AD}"/>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0" name="Freeform 16">
              <a:extLst>
                <a:ext uri="{FF2B5EF4-FFF2-40B4-BE49-F238E27FC236}">
                  <a16:creationId xmlns:a16="http://schemas.microsoft.com/office/drawing/2014/main" id="{A26D4466-47A6-2CDB-FFDD-BA5B19768F5C}"/>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1" name="Freeform 17">
              <a:extLst>
                <a:ext uri="{FF2B5EF4-FFF2-40B4-BE49-F238E27FC236}">
                  <a16:creationId xmlns:a16="http://schemas.microsoft.com/office/drawing/2014/main" id="{36ABF723-1941-4DA8-B4E2-CA85B6C6954B}"/>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2" name="Freeform 18">
              <a:extLst>
                <a:ext uri="{FF2B5EF4-FFF2-40B4-BE49-F238E27FC236}">
                  <a16:creationId xmlns:a16="http://schemas.microsoft.com/office/drawing/2014/main" id="{682E5F58-4D38-D2FA-16C8-489F0C835477}"/>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3" name="Freeform 19">
              <a:extLst>
                <a:ext uri="{FF2B5EF4-FFF2-40B4-BE49-F238E27FC236}">
                  <a16:creationId xmlns:a16="http://schemas.microsoft.com/office/drawing/2014/main" id="{BEE21306-8702-E8BF-B528-4FDBA071D5B1}"/>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4" name="Freeform 20">
              <a:extLst>
                <a:ext uri="{FF2B5EF4-FFF2-40B4-BE49-F238E27FC236}">
                  <a16:creationId xmlns:a16="http://schemas.microsoft.com/office/drawing/2014/main" id="{5253B799-BDDD-1A10-2B2C-69F926ED1A9B}"/>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5" name="Freeform 21">
              <a:extLst>
                <a:ext uri="{FF2B5EF4-FFF2-40B4-BE49-F238E27FC236}">
                  <a16:creationId xmlns:a16="http://schemas.microsoft.com/office/drawing/2014/main" id="{8DD022BB-3818-9B0A-D153-B7798F89579F}"/>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6" name="Rectangle 22">
              <a:extLst>
                <a:ext uri="{FF2B5EF4-FFF2-40B4-BE49-F238E27FC236}">
                  <a16:creationId xmlns:a16="http://schemas.microsoft.com/office/drawing/2014/main" id="{9AD3304C-B51C-72DA-6091-F4B055BEADFB}"/>
                </a:ext>
              </a:extLst>
            </p:cNvPr>
            <p:cNvSpPr>
              <a:spLocks noChangeArrowheads="1"/>
            </p:cNvSpPr>
            <p:nvPr userDrawn="1"/>
          </p:nvSpPr>
          <p:spPr bwMode="auto">
            <a:xfrm>
              <a:off x="6072188" y="47307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7" name="Freeform 23">
              <a:extLst>
                <a:ext uri="{FF2B5EF4-FFF2-40B4-BE49-F238E27FC236}">
                  <a16:creationId xmlns:a16="http://schemas.microsoft.com/office/drawing/2014/main" id="{D3735AC4-F848-254A-2F6C-8FCBE3A07800}"/>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8" name="Freeform 24">
              <a:extLst>
                <a:ext uri="{FF2B5EF4-FFF2-40B4-BE49-F238E27FC236}">
                  <a16:creationId xmlns:a16="http://schemas.microsoft.com/office/drawing/2014/main" id="{F94D41D6-1AAB-DEAD-B1D9-076E286A789D}"/>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9" name="Freeform 25">
              <a:extLst>
                <a:ext uri="{FF2B5EF4-FFF2-40B4-BE49-F238E27FC236}">
                  <a16:creationId xmlns:a16="http://schemas.microsoft.com/office/drawing/2014/main" id="{BC49CE07-B749-10E9-6900-8B5FBC207F74}"/>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0" name="Line 26">
              <a:extLst>
                <a:ext uri="{FF2B5EF4-FFF2-40B4-BE49-F238E27FC236}">
                  <a16:creationId xmlns:a16="http://schemas.microsoft.com/office/drawing/2014/main" id="{828E43C1-D45E-EF2A-4BF7-A07A45202E50}"/>
                </a:ext>
              </a:extLst>
            </p:cNvPr>
            <p:cNvSpPr>
              <a:spLocks noChangeShapeType="1"/>
            </p:cNvSpPr>
            <p:nvPr userDrawn="1"/>
          </p:nvSpPr>
          <p:spPr bwMode="auto">
            <a:xfrm>
              <a:off x="2862263" y="2233613"/>
              <a:ext cx="5919787"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dirty="0"/>
                <a:t> </a:t>
              </a:r>
              <a:endParaRPr lang="ar-SA" dirty="0"/>
            </a:p>
          </p:txBody>
        </p:sp>
        <p:sp>
          <p:nvSpPr>
            <p:cNvPr id="41" name="Line 27">
              <a:extLst>
                <a:ext uri="{FF2B5EF4-FFF2-40B4-BE49-F238E27FC236}">
                  <a16:creationId xmlns:a16="http://schemas.microsoft.com/office/drawing/2014/main" id="{F5A1262E-16B3-1C50-4EA8-857311BBB036}"/>
                </a:ext>
              </a:extLst>
            </p:cNvPr>
            <p:cNvSpPr>
              <a:spLocks noChangeShapeType="1"/>
            </p:cNvSpPr>
            <p:nvPr userDrawn="1"/>
          </p:nvSpPr>
          <p:spPr bwMode="auto">
            <a:xfrm>
              <a:off x="5784850" y="180976"/>
              <a:ext cx="0" cy="2052638"/>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42" name="Line 29">
              <a:extLst>
                <a:ext uri="{FF2B5EF4-FFF2-40B4-BE49-F238E27FC236}">
                  <a16:creationId xmlns:a16="http://schemas.microsoft.com/office/drawing/2014/main" id="{FDF637F9-E845-EF40-7FD8-170680996741}"/>
                </a:ext>
              </a:extLst>
            </p:cNvPr>
            <p:cNvSpPr>
              <a:spLocks noChangeShapeType="1"/>
            </p:cNvSpPr>
            <p:nvPr userDrawn="1"/>
          </p:nvSpPr>
          <p:spPr bwMode="auto">
            <a:xfrm>
              <a:off x="2857500" y="4176713"/>
              <a:ext cx="5924550"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Tree>
    <p:extLst>
      <p:ext uri="{BB962C8B-B14F-4D97-AF65-F5344CB8AC3E}">
        <p14:creationId xmlns:p14="http://schemas.microsoft.com/office/powerpoint/2010/main" val="276429862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Half">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72CBD82-E7B8-DE75-36CC-C3BEA07B4EED}"/>
              </a:ext>
            </a:extLst>
          </p:cNvPr>
          <p:cNvSpPr>
            <a:spLocks noGrp="1"/>
          </p:cNvSpPr>
          <p:nvPr>
            <p:ph type="pic" sz="quarter" idx="13" hasCustomPrompt="1"/>
          </p:nvPr>
        </p:nvSpPr>
        <p:spPr>
          <a:xfrm>
            <a:off x="295278" y="293694"/>
            <a:ext cx="7350916" cy="6266650"/>
          </a:xfrm>
          <a:solidFill>
            <a:schemeClr val="bg1">
              <a:lumMod val="85000"/>
            </a:schemeClr>
          </a:solidFill>
          <a:ln w="19050">
            <a:noFill/>
            <a:miter lim="800000"/>
          </a:ln>
        </p:spPr>
        <p:txBody>
          <a:bodyPr/>
          <a:lstStyle>
            <a:lvl1pPr>
              <a:defRPr sz="1200"/>
            </a:lvl1pPr>
          </a:lstStyle>
          <a:p>
            <a:r>
              <a:rPr lang="en-GB" dirty="0"/>
              <a:t>Add picture</a:t>
            </a:r>
            <a:endParaRPr lang="ar-SA" dirty="0"/>
          </a:p>
        </p:txBody>
      </p:sp>
      <p:sp>
        <p:nvSpPr>
          <p:cNvPr id="7" name="Rectangle 6">
            <a:extLst>
              <a:ext uri="{FF2B5EF4-FFF2-40B4-BE49-F238E27FC236}">
                <a16:creationId xmlns:a16="http://schemas.microsoft.com/office/drawing/2014/main" id="{287FD12B-4DF0-18D6-1F3C-10055179B50D}"/>
              </a:ext>
            </a:extLst>
          </p:cNvPr>
          <p:cNvSpPr/>
          <p:nvPr userDrawn="1"/>
        </p:nvSpPr>
        <p:spPr>
          <a:xfrm>
            <a:off x="7654925" y="1989534"/>
            <a:ext cx="4252913" cy="304959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8" name="Rectangle 7">
            <a:extLst>
              <a:ext uri="{FF2B5EF4-FFF2-40B4-BE49-F238E27FC236}">
                <a16:creationId xmlns:a16="http://schemas.microsoft.com/office/drawing/2014/main" id="{206A9A88-330A-1D1B-7639-29F93FEA9B15}"/>
              </a:ext>
            </a:extLst>
          </p:cNvPr>
          <p:cNvSpPr/>
          <p:nvPr userDrawn="1"/>
        </p:nvSpPr>
        <p:spPr>
          <a:xfrm>
            <a:off x="7654925" y="5039138"/>
            <a:ext cx="4252913" cy="15316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 name="Title 1">
            <a:extLst>
              <a:ext uri="{FF2B5EF4-FFF2-40B4-BE49-F238E27FC236}">
                <a16:creationId xmlns:a16="http://schemas.microsoft.com/office/drawing/2014/main" id="{B4082AEB-5006-8BDB-B209-D0CE6D0D9E54}"/>
              </a:ext>
            </a:extLst>
          </p:cNvPr>
          <p:cNvSpPr>
            <a:spLocks noGrp="1"/>
          </p:cNvSpPr>
          <p:nvPr>
            <p:ph type="ctrTitle"/>
          </p:nvPr>
        </p:nvSpPr>
        <p:spPr>
          <a:xfrm>
            <a:off x="7939088" y="1987127"/>
            <a:ext cx="3686175" cy="3052011"/>
          </a:xfrm>
        </p:spPr>
        <p:txBody>
          <a:bodyPr anchor="ctr" anchorCtr="0"/>
          <a:lstStyle>
            <a:lvl1pPr algn="l">
              <a:defRPr sz="480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7CF3C4D3-D951-05DD-58CA-A9363283ABF1}"/>
              </a:ext>
            </a:extLst>
          </p:cNvPr>
          <p:cNvSpPr>
            <a:spLocks noGrp="1"/>
          </p:cNvSpPr>
          <p:nvPr>
            <p:ph type="subTitle" idx="1"/>
          </p:nvPr>
        </p:nvSpPr>
        <p:spPr>
          <a:xfrm>
            <a:off x="7939089" y="5039132"/>
            <a:ext cx="3686174" cy="1531603"/>
          </a:xfrm>
        </p:spPr>
        <p:txBody>
          <a:bodyPr anchor="ctr" anchorCtr="0"/>
          <a:lstStyle>
            <a:lvl1pPr marL="0" indent="0" algn="l">
              <a:spcAft>
                <a:spcPts val="0"/>
              </a:spcAft>
              <a:buNone/>
              <a:defRPr sz="1600">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grpSp>
        <p:nvGrpSpPr>
          <p:cNvPr id="4" name="Group 3">
            <a:extLst>
              <a:ext uri="{FF2B5EF4-FFF2-40B4-BE49-F238E27FC236}">
                <a16:creationId xmlns:a16="http://schemas.microsoft.com/office/drawing/2014/main" id="{C2042FD5-C414-8D27-8F32-C2466400DFE4}"/>
              </a:ext>
            </a:extLst>
          </p:cNvPr>
          <p:cNvGrpSpPr>
            <a:grpSpLocks noChangeAspect="1"/>
          </p:cNvGrpSpPr>
          <p:nvPr userDrawn="1"/>
        </p:nvGrpSpPr>
        <p:grpSpPr>
          <a:xfrm>
            <a:off x="10206038" y="281224"/>
            <a:ext cx="1701799" cy="1707726"/>
            <a:chOff x="2857500" y="180976"/>
            <a:chExt cx="5924550" cy="5945187"/>
          </a:xfrm>
        </p:grpSpPr>
        <p:sp>
          <p:nvSpPr>
            <p:cNvPr id="5" name="Rectangle 5">
              <a:extLst>
                <a:ext uri="{FF2B5EF4-FFF2-40B4-BE49-F238E27FC236}">
                  <a16:creationId xmlns:a16="http://schemas.microsoft.com/office/drawing/2014/main" id="{7B091569-9213-9846-BF4B-3A222E560072}"/>
                </a:ext>
              </a:extLst>
            </p:cNvPr>
            <p:cNvSpPr>
              <a:spLocks noChangeArrowheads="1"/>
            </p:cNvSpPr>
            <p:nvPr userDrawn="1"/>
          </p:nvSpPr>
          <p:spPr bwMode="auto">
            <a:xfrm>
              <a:off x="2857500" y="192088"/>
              <a:ext cx="5924550" cy="5934075"/>
            </a:xfrm>
            <a:prstGeom prst="rect">
              <a:avLst/>
            </a:prstGeom>
            <a:solidFill>
              <a:schemeClr val="bg1">
                <a:alpha val="50000"/>
              </a:schemeClr>
            </a:solid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6" name="Freeform 7">
              <a:extLst>
                <a:ext uri="{FF2B5EF4-FFF2-40B4-BE49-F238E27FC236}">
                  <a16:creationId xmlns:a16="http://schemas.microsoft.com/office/drawing/2014/main" id="{CA7DE344-2488-851C-0778-136460B6C621}"/>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9" name="Freeform 8">
              <a:extLst>
                <a:ext uri="{FF2B5EF4-FFF2-40B4-BE49-F238E27FC236}">
                  <a16:creationId xmlns:a16="http://schemas.microsoft.com/office/drawing/2014/main" id="{8E0A3F02-D4DF-632D-0178-CC9BAE62B7CA}"/>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1" name="Freeform 9">
              <a:extLst>
                <a:ext uri="{FF2B5EF4-FFF2-40B4-BE49-F238E27FC236}">
                  <a16:creationId xmlns:a16="http://schemas.microsoft.com/office/drawing/2014/main" id="{EF6D2AA8-0131-7ECB-03DD-4A8556CA03BD}"/>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2" name="Freeform 10">
              <a:extLst>
                <a:ext uri="{FF2B5EF4-FFF2-40B4-BE49-F238E27FC236}">
                  <a16:creationId xmlns:a16="http://schemas.microsoft.com/office/drawing/2014/main" id="{9D3E2C0D-1AAC-0EE0-7FA3-A56B8DB37A9C}"/>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3" name="Freeform 11">
              <a:extLst>
                <a:ext uri="{FF2B5EF4-FFF2-40B4-BE49-F238E27FC236}">
                  <a16:creationId xmlns:a16="http://schemas.microsoft.com/office/drawing/2014/main" id="{9E7B55ED-45EE-85E5-2256-E0AAA54EC531}"/>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4" name="Freeform 12">
              <a:extLst>
                <a:ext uri="{FF2B5EF4-FFF2-40B4-BE49-F238E27FC236}">
                  <a16:creationId xmlns:a16="http://schemas.microsoft.com/office/drawing/2014/main" id="{A8F8BB06-EA52-6700-25D6-6BE99CA3517B}"/>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5" name="Rectangle 13">
              <a:extLst>
                <a:ext uri="{FF2B5EF4-FFF2-40B4-BE49-F238E27FC236}">
                  <a16:creationId xmlns:a16="http://schemas.microsoft.com/office/drawing/2014/main" id="{6618716F-B3BB-7C0B-AC52-468F62EBEBEB}"/>
                </a:ext>
              </a:extLst>
            </p:cNvPr>
            <p:cNvSpPr>
              <a:spLocks noChangeArrowheads="1"/>
            </p:cNvSpPr>
            <p:nvPr userDrawn="1"/>
          </p:nvSpPr>
          <p:spPr bwMode="auto">
            <a:xfrm>
              <a:off x="5334000" y="27876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6" name="Freeform 14">
              <a:extLst>
                <a:ext uri="{FF2B5EF4-FFF2-40B4-BE49-F238E27FC236}">
                  <a16:creationId xmlns:a16="http://schemas.microsoft.com/office/drawing/2014/main" id="{D582F564-170D-C826-5EC7-078DC9D2B05D}"/>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7" name="Freeform 15">
              <a:extLst>
                <a:ext uri="{FF2B5EF4-FFF2-40B4-BE49-F238E27FC236}">
                  <a16:creationId xmlns:a16="http://schemas.microsoft.com/office/drawing/2014/main" id="{9CCD3628-A781-131A-2EB0-7FE8699F53CD}"/>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8" name="Freeform 16">
              <a:extLst>
                <a:ext uri="{FF2B5EF4-FFF2-40B4-BE49-F238E27FC236}">
                  <a16:creationId xmlns:a16="http://schemas.microsoft.com/office/drawing/2014/main" id="{10D534C7-5A53-0908-A875-7D8928C54C1C}"/>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3" name="Freeform 17">
              <a:extLst>
                <a:ext uri="{FF2B5EF4-FFF2-40B4-BE49-F238E27FC236}">
                  <a16:creationId xmlns:a16="http://schemas.microsoft.com/office/drawing/2014/main" id="{8D490915-C754-8DE8-7CBC-C50F044A8650}"/>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4" name="Freeform 18">
              <a:extLst>
                <a:ext uri="{FF2B5EF4-FFF2-40B4-BE49-F238E27FC236}">
                  <a16:creationId xmlns:a16="http://schemas.microsoft.com/office/drawing/2014/main" id="{0813770D-5FE1-886F-5136-C342A87AD8F6}"/>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5" name="Freeform 19">
              <a:extLst>
                <a:ext uri="{FF2B5EF4-FFF2-40B4-BE49-F238E27FC236}">
                  <a16:creationId xmlns:a16="http://schemas.microsoft.com/office/drawing/2014/main" id="{E5F1E4BC-6875-C084-7F91-483D4EAC93CE}"/>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6" name="Freeform 20">
              <a:extLst>
                <a:ext uri="{FF2B5EF4-FFF2-40B4-BE49-F238E27FC236}">
                  <a16:creationId xmlns:a16="http://schemas.microsoft.com/office/drawing/2014/main" id="{B212DA99-2B15-F72E-5AC6-D4A1878AD3D4}"/>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7" name="Freeform 21">
              <a:extLst>
                <a:ext uri="{FF2B5EF4-FFF2-40B4-BE49-F238E27FC236}">
                  <a16:creationId xmlns:a16="http://schemas.microsoft.com/office/drawing/2014/main" id="{7CC4D8EF-DB38-16B2-CED9-DEC036B188E5}"/>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8" name="Rectangle 22">
              <a:extLst>
                <a:ext uri="{FF2B5EF4-FFF2-40B4-BE49-F238E27FC236}">
                  <a16:creationId xmlns:a16="http://schemas.microsoft.com/office/drawing/2014/main" id="{1FB709B0-4C3B-10EE-7D6A-D089F6C11FCE}"/>
                </a:ext>
              </a:extLst>
            </p:cNvPr>
            <p:cNvSpPr>
              <a:spLocks noChangeArrowheads="1"/>
            </p:cNvSpPr>
            <p:nvPr userDrawn="1"/>
          </p:nvSpPr>
          <p:spPr bwMode="auto">
            <a:xfrm>
              <a:off x="6072188" y="47307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9" name="Freeform 23">
              <a:extLst>
                <a:ext uri="{FF2B5EF4-FFF2-40B4-BE49-F238E27FC236}">
                  <a16:creationId xmlns:a16="http://schemas.microsoft.com/office/drawing/2014/main" id="{FE10D9A7-630D-1E79-5305-199CF29D3540}"/>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50" name="Freeform 24">
              <a:extLst>
                <a:ext uri="{FF2B5EF4-FFF2-40B4-BE49-F238E27FC236}">
                  <a16:creationId xmlns:a16="http://schemas.microsoft.com/office/drawing/2014/main" id="{6BD3A248-E334-77FD-BB9B-C856CE7BDCA9}"/>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51" name="Freeform 25">
              <a:extLst>
                <a:ext uri="{FF2B5EF4-FFF2-40B4-BE49-F238E27FC236}">
                  <a16:creationId xmlns:a16="http://schemas.microsoft.com/office/drawing/2014/main" id="{F2CC42E0-B179-8F3E-EA6E-B482B14D55EB}"/>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52" name="Line 26">
              <a:extLst>
                <a:ext uri="{FF2B5EF4-FFF2-40B4-BE49-F238E27FC236}">
                  <a16:creationId xmlns:a16="http://schemas.microsoft.com/office/drawing/2014/main" id="{653F573C-0E96-BFD1-EED8-054C28AEB10E}"/>
                </a:ext>
              </a:extLst>
            </p:cNvPr>
            <p:cNvSpPr>
              <a:spLocks noChangeShapeType="1"/>
            </p:cNvSpPr>
            <p:nvPr userDrawn="1"/>
          </p:nvSpPr>
          <p:spPr bwMode="auto">
            <a:xfrm>
              <a:off x="2862263" y="2233613"/>
              <a:ext cx="59197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dirty="0"/>
                <a:t> </a:t>
              </a:r>
              <a:endParaRPr lang="ar-SA" dirty="0"/>
            </a:p>
          </p:txBody>
        </p:sp>
        <p:sp>
          <p:nvSpPr>
            <p:cNvPr id="53" name="Line 27">
              <a:extLst>
                <a:ext uri="{FF2B5EF4-FFF2-40B4-BE49-F238E27FC236}">
                  <a16:creationId xmlns:a16="http://schemas.microsoft.com/office/drawing/2014/main" id="{5079949B-D618-B9F4-D279-7922C0148304}"/>
                </a:ext>
              </a:extLst>
            </p:cNvPr>
            <p:cNvSpPr>
              <a:spLocks noChangeShapeType="1"/>
            </p:cNvSpPr>
            <p:nvPr userDrawn="1"/>
          </p:nvSpPr>
          <p:spPr bwMode="auto">
            <a:xfrm>
              <a:off x="5784850" y="180976"/>
              <a:ext cx="0" cy="205263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54" name="Line 29">
              <a:extLst>
                <a:ext uri="{FF2B5EF4-FFF2-40B4-BE49-F238E27FC236}">
                  <a16:creationId xmlns:a16="http://schemas.microsoft.com/office/drawing/2014/main" id="{3B61E0CA-1748-815D-0E8D-C8BAF9A499EA}"/>
                </a:ext>
              </a:extLst>
            </p:cNvPr>
            <p:cNvSpPr>
              <a:spLocks noChangeShapeType="1"/>
            </p:cNvSpPr>
            <p:nvPr userDrawn="1"/>
          </p:nvSpPr>
          <p:spPr bwMode="auto">
            <a:xfrm>
              <a:off x="2857500" y="4176713"/>
              <a:ext cx="592455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
        <p:nvSpPr>
          <p:cNvPr id="19" name="Rectangle 18">
            <a:extLst>
              <a:ext uri="{FF2B5EF4-FFF2-40B4-BE49-F238E27FC236}">
                <a16:creationId xmlns:a16="http://schemas.microsoft.com/office/drawing/2014/main" id="{1E9D07EA-0A96-7823-29EF-F80CFEA6446B}"/>
              </a:ext>
            </a:extLst>
          </p:cNvPr>
          <p:cNvSpPr/>
          <p:nvPr userDrawn="1"/>
        </p:nvSpPr>
        <p:spPr>
          <a:xfrm>
            <a:off x="284163" y="284164"/>
            <a:ext cx="7370745" cy="628657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dirty="0" err="1">
              <a:solidFill>
                <a:schemeClr val="tx1"/>
              </a:solidFill>
            </a:endParaRPr>
          </a:p>
        </p:txBody>
      </p:sp>
    </p:spTree>
    <p:extLst>
      <p:ext uri="{BB962C8B-B14F-4D97-AF65-F5344CB8AC3E}">
        <p14:creationId xmlns:p14="http://schemas.microsoft.com/office/powerpoint/2010/main" val="246653734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Half - COLOUR">
    <p:bg>
      <p:bgPr>
        <a:solidFill>
          <a:schemeClr val="accent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7FD12B-4DF0-18D6-1F3C-10055179B50D}"/>
              </a:ext>
            </a:extLst>
          </p:cNvPr>
          <p:cNvSpPr/>
          <p:nvPr userDrawn="1"/>
        </p:nvSpPr>
        <p:spPr>
          <a:xfrm>
            <a:off x="7654925" y="1989534"/>
            <a:ext cx="4252913" cy="304987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8" name="Rectangle 7">
            <a:extLst>
              <a:ext uri="{FF2B5EF4-FFF2-40B4-BE49-F238E27FC236}">
                <a16:creationId xmlns:a16="http://schemas.microsoft.com/office/drawing/2014/main" id="{206A9A88-330A-1D1B-7639-29F93FEA9B15}"/>
              </a:ext>
            </a:extLst>
          </p:cNvPr>
          <p:cNvSpPr/>
          <p:nvPr userDrawn="1"/>
        </p:nvSpPr>
        <p:spPr>
          <a:xfrm>
            <a:off x="7654925" y="5040002"/>
            <a:ext cx="4252913" cy="153074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 name="Title 1">
            <a:extLst>
              <a:ext uri="{FF2B5EF4-FFF2-40B4-BE49-F238E27FC236}">
                <a16:creationId xmlns:a16="http://schemas.microsoft.com/office/drawing/2014/main" id="{B4082AEB-5006-8BDB-B209-D0CE6D0D9E54}"/>
              </a:ext>
            </a:extLst>
          </p:cNvPr>
          <p:cNvSpPr>
            <a:spLocks noGrp="1"/>
          </p:cNvSpPr>
          <p:nvPr>
            <p:ph type="ctrTitle"/>
          </p:nvPr>
        </p:nvSpPr>
        <p:spPr>
          <a:xfrm>
            <a:off x="7939088" y="1987200"/>
            <a:ext cx="3686175" cy="3052801"/>
          </a:xfrm>
        </p:spPr>
        <p:txBody>
          <a:bodyPr anchor="ctr" anchorCtr="0"/>
          <a:lstStyle>
            <a:lvl1pPr algn="l">
              <a:defRPr sz="480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7CF3C4D3-D951-05DD-58CA-A9363283ABF1}"/>
              </a:ext>
            </a:extLst>
          </p:cNvPr>
          <p:cNvSpPr>
            <a:spLocks noGrp="1"/>
          </p:cNvSpPr>
          <p:nvPr>
            <p:ph type="subTitle" idx="1"/>
          </p:nvPr>
        </p:nvSpPr>
        <p:spPr>
          <a:xfrm>
            <a:off x="7939089" y="5039418"/>
            <a:ext cx="3686174" cy="1531321"/>
          </a:xfrm>
        </p:spPr>
        <p:txBody>
          <a:bodyPr anchor="ctr" anchorCtr="0"/>
          <a:lstStyle>
            <a:lvl1pPr marL="0" indent="0" algn="l">
              <a:spcAft>
                <a:spcPts val="0"/>
              </a:spcAft>
              <a:buNone/>
              <a:defRPr sz="1600">
                <a:solidFill>
                  <a:schemeClr val="bg1"/>
                </a:solidFill>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grpSp>
        <p:nvGrpSpPr>
          <p:cNvPr id="19" name="Group 18">
            <a:extLst>
              <a:ext uri="{FF2B5EF4-FFF2-40B4-BE49-F238E27FC236}">
                <a16:creationId xmlns:a16="http://schemas.microsoft.com/office/drawing/2014/main" id="{94A2BD06-93DB-D117-F431-52112EB5E8C2}"/>
              </a:ext>
            </a:extLst>
          </p:cNvPr>
          <p:cNvGrpSpPr>
            <a:grpSpLocks noChangeAspect="1"/>
          </p:cNvGrpSpPr>
          <p:nvPr userDrawn="1"/>
        </p:nvGrpSpPr>
        <p:grpSpPr>
          <a:xfrm>
            <a:off x="10206038" y="281224"/>
            <a:ext cx="1701799" cy="1707726"/>
            <a:chOff x="2857500" y="180976"/>
            <a:chExt cx="5924550" cy="5945187"/>
          </a:xfrm>
        </p:grpSpPr>
        <p:sp>
          <p:nvSpPr>
            <p:cNvPr id="20" name="Rectangle 5">
              <a:extLst>
                <a:ext uri="{FF2B5EF4-FFF2-40B4-BE49-F238E27FC236}">
                  <a16:creationId xmlns:a16="http://schemas.microsoft.com/office/drawing/2014/main" id="{6305D62C-06B4-6D7A-F1BC-888F44DF383A}"/>
                </a:ext>
              </a:extLst>
            </p:cNvPr>
            <p:cNvSpPr>
              <a:spLocks noChangeArrowheads="1"/>
            </p:cNvSpPr>
            <p:nvPr userDrawn="1"/>
          </p:nvSpPr>
          <p:spPr bwMode="auto">
            <a:xfrm>
              <a:off x="2857500" y="192088"/>
              <a:ext cx="5924550" cy="5934075"/>
            </a:xfrm>
            <a:prstGeom prst="rect">
              <a:avLst/>
            </a:pr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21" name="Freeform 7">
              <a:extLst>
                <a:ext uri="{FF2B5EF4-FFF2-40B4-BE49-F238E27FC236}">
                  <a16:creationId xmlns:a16="http://schemas.microsoft.com/office/drawing/2014/main" id="{C3A9EC2C-FB35-B93A-B233-434116783C1C}"/>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2" name="Freeform 8">
              <a:extLst>
                <a:ext uri="{FF2B5EF4-FFF2-40B4-BE49-F238E27FC236}">
                  <a16:creationId xmlns:a16="http://schemas.microsoft.com/office/drawing/2014/main" id="{4A084881-4DA2-9959-FAB2-99D234588481}"/>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3" name="Freeform 9">
              <a:extLst>
                <a:ext uri="{FF2B5EF4-FFF2-40B4-BE49-F238E27FC236}">
                  <a16:creationId xmlns:a16="http://schemas.microsoft.com/office/drawing/2014/main" id="{BD1B5F48-8793-301B-1A6B-95C486264071}"/>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4" name="Freeform 10">
              <a:extLst>
                <a:ext uri="{FF2B5EF4-FFF2-40B4-BE49-F238E27FC236}">
                  <a16:creationId xmlns:a16="http://schemas.microsoft.com/office/drawing/2014/main" id="{5802D805-3226-62DC-E453-F3D13B7951B4}"/>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5" name="Freeform 11">
              <a:extLst>
                <a:ext uri="{FF2B5EF4-FFF2-40B4-BE49-F238E27FC236}">
                  <a16:creationId xmlns:a16="http://schemas.microsoft.com/office/drawing/2014/main" id="{23DAE9D5-9169-6531-F2CA-DFFF46D4D718}"/>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6" name="Freeform 12">
              <a:extLst>
                <a:ext uri="{FF2B5EF4-FFF2-40B4-BE49-F238E27FC236}">
                  <a16:creationId xmlns:a16="http://schemas.microsoft.com/office/drawing/2014/main" id="{353A2D73-7929-C871-E8F7-ABCC7F2083C6}"/>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7" name="Rectangle 13">
              <a:extLst>
                <a:ext uri="{FF2B5EF4-FFF2-40B4-BE49-F238E27FC236}">
                  <a16:creationId xmlns:a16="http://schemas.microsoft.com/office/drawing/2014/main" id="{5B13BA16-8AC8-5192-A079-C18FBB9121AE}"/>
                </a:ext>
              </a:extLst>
            </p:cNvPr>
            <p:cNvSpPr>
              <a:spLocks noChangeArrowheads="1"/>
            </p:cNvSpPr>
            <p:nvPr userDrawn="1"/>
          </p:nvSpPr>
          <p:spPr bwMode="auto">
            <a:xfrm>
              <a:off x="5334000" y="27876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8" name="Freeform 14">
              <a:extLst>
                <a:ext uri="{FF2B5EF4-FFF2-40B4-BE49-F238E27FC236}">
                  <a16:creationId xmlns:a16="http://schemas.microsoft.com/office/drawing/2014/main" id="{4E4B8F3E-F5C3-E760-1319-A9EF5D22677D}"/>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9" name="Freeform 15">
              <a:extLst>
                <a:ext uri="{FF2B5EF4-FFF2-40B4-BE49-F238E27FC236}">
                  <a16:creationId xmlns:a16="http://schemas.microsoft.com/office/drawing/2014/main" id="{4BC98BA8-3816-5BDA-59C5-2C3F5811D670}"/>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0" name="Freeform 16">
              <a:extLst>
                <a:ext uri="{FF2B5EF4-FFF2-40B4-BE49-F238E27FC236}">
                  <a16:creationId xmlns:a16="http://schemas.microsoft.com/office/drawing/2014/main" id="{5F51D7F2-A69B-1221-5E50-5372F89FDA2B}"/>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1" name="Freeform 17">
              <a:extLst>
                <a:ext uri="{FF2B5EF4-FFF2-40B4-BE49-F238E27FC236}">
                  <a16:creationId xmlns:a16="http://schemas.microsoft.com/office/drawing/2014/main" id="{B9815FA7-C5C8-BBD6-9CAE-59C9179969B0}"/>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2" name="Freeform 18">
              <a:extLst>
                <a:ext uri="{FF2B5EF4-FFF2-40B4-BE49-F238E27FC236}">
                  <a16:creationId xmlns:a16="http://schemas.microsoft.com/office/drawing/2014/main" id="{87FB24D3-444A-73B6-5A35-34A30E3BACDD}"/>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3" name="Freeform 19">
              <a:extLst>
                <a:ext uri="{FF2B5EF4-FFF2-40B4-BE49-F238E27FC236}">
                  <a16:creationId xmlns:a16="http://schemas.microsoft.com/office/drawing/2014/main" id="{009B83B7-968D-FEDD-AB64-31BEC9209FA6}"/>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4" name="Freeform 20">
              <a:extLst>
                <a:ext uri="{FF2B5EF4-FFF2-40B4-BE49-F238E27FC236}">
                  <a16:creationId xmlns:a16="http://schemas.microsoft.com/office/drawing/2014/main" id="{A78A2B9F-7E78-6746-B17A-78A345075E6B}"/>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5" name="Freeform 21">
              <a:extLst>
                <a:ext uri="{FF2B5EF4-FFF2-40B4-BE49-F238E27FC236}">
                  <a16:creationId xmlns:a16="http://schemas.microsoft.com/office/drawing/2014/main" id="{E68494F9-9A3B-842E-9420-557B7EF2D527}"/>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6" name="Rectangle 22">
              <a:extLst>
                <a:ext uri="{FF2B5EF4-FFF2-40B4-BE49-F238E27FC236}">
                  <a16:creationId xmlns:a16="http://schemas.microsoft.com/office/drawing/2014/main" id="{35B42223-1B7E-8810-62E0-AB7F6C83F3FE}"/>
                </a:ext>
              </a:extLst>
            </p:cNvPr>
            <p:cNvSpPr>
              <a:spLocks noChangeArrowheads="1"/>
            </p:cNvSpPr>
            <p:nvPr userDrawn="1"/>
          </p:nvSpPr>
          <p:spPr bwMode="auto">
            <a:xfrm>
              <a:off x="6072188" y="47307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7" name="Freeform 23">
              <a:extLst>
                <a:ext uri="{FF2B5EF4-FFF2-40B4-BE49-F238E27FC236}">
                  <a16:creationId xmlns:a16="http://schemas.microsoft.com/office/drawing/2014/main" id="{AA2E8F45-845A-ED6B-72CB-B5C4ADE1E8AF}"/>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8" name="Freeform 24">
              <a:extLst>
                <a:ext uri="{FF2B5EF4-FFF2-40B4-BE49-F238E27FC236}">
                  <a16:creationId xmlns:a16="http://schemas.microsoft.com/office/drawing/2014/main" id="{E25755D1-9E09-BDE3-AED9-52E6F5D16841}"/>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9" name="Freeform 25">
              <a:extLst>
                <a:ext uri="{FF2B5EF4-FFF2-40B4-BE49-F238E27FC236}">
                  <a16:creationId xmlns:a16="http://schemas.microsoft.com/office/drawing/2014/main" id="{95C21CC1-3739-F36E-FD0E-9A4301A592CF}"/>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0" name="Line 26">
              <a:extLst>
                <a:ext uri="{FF2B5EF4-FFF2-40B4-BE49-F238E27FC236}">
                  <a16:creationId xmlns:a16="http://schemas.microsoft.com/office/drawing/2014/main" id="{30BC496A-DB79-09CC-EBE2-5676A43662BA}"/>
                </a:ext>
              </a:extLst>
            </p:cNvPr>
            <p:cNvSpPr>
              <a:spLocks noChangeShapeType="1"/>
            </p:cNvSpPr>
            <p:nvPr userDrawn="1"/>
          </p:nvSpPr>
          <p:spPr bwMode="auto">
            <a:xfrm>
              <a:off x="2862263" y="2233613"/>
              <a:ext cx="5919787"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dirty="0"/>
                <a:t> </a:t>
              </a:r>
              <a:endParaRPr lang="ar-SA" dirty="0"/>
            </a:p>
          </p:txBody>
        </p:sp>
        <p:sp>
          <p:nvSpPr>
            <p:cNvPr id="41" name="Line 27">
              <a:extLst>
                <a:ext uri="{FF2B5EF4-FFF2-40B4-BE49-F238E27FC236}">
                  <a16:creationId xmlns:a16="http://schemas.microsoft.com/office/drawing/2014/main" id="{3F0D2738-C874-2759-7C60-7C9D0284C453}"/>
                </a:ext>
              </a:extLst>
            </p:cNvPr>
            <p:cNvSpPr>
              <a:spLocks noChangeShapeType="1"/>
            </p:cNvSpPr>
            <p:nvPr userDrawn="1"/>
          </p:nvSpPr>
          <p:spPr bwMode="auto">
            <a:xfrm>
              <a:off x="5784850" y="180976"/>
              <a:ext cx="0" cy="2052638"/>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42" name="Line 29">
              <a:extLst>
                <a:ext uri="{FF2B5EF4-FFF2-40B4-BE49-F238E27FC236}">
                  <a16:creationId xmlns:a16="http://schemas.microsoft.com/office/drawing/2014/main" id="{C45E5239-D28C-1B8A-CB0F-1558660F493E}"/>
                </a:ext>
              </a:extLst>
            </p:cNvPr>
            <p:cNvSpPr>
              <a:spLocks noChangeShapeType="1"/>
            </p:cNvSpPr>
            <p:nvPr userDrawn="1"/>
          </p:nvSpPr>
          <p:spPr bwMode="auto">
            <a:xfrm>
              <a:off x="2857500" y="4176713"/>
              <a:ext cx="5924550"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
        <p:nvSpPr>
          <p:cNvPr id="4" name="Picture Placeholder 9">
            <a:extLst>
              <a:ext uri="{FF2B5EF4-FFF2-40B4-BE49-F238E27FC236}">
                <a16:creationId xmlns:a16="http://schemas.microsoft.com/office/drawing/2014/main" id="{30198DD4-58B7-BD8E-AB84-BFE9C964801C}"/>
              </a:ext>
            </a:extLst>
          </p:cNvPr>
          <p:cNvSpPr>
            <a:spLocks noGrp="1"/>
          </p:cNvSpPr>
          <p:nvPr>
            <p:ph type="pic" sz="quarter" idx="13" hasCustomPrompt="1"/>
          </p:nvPr>
        </p:nvSpPr>
        <p:spPr>
          <a:xfrm>
            <a:off x="295278" y="293694"/>
            <a:ext cx="7350916" cy="6266650"/>
          </a:xfrm>
          <a:solidFill>
            <a:schemeClr val="bg1">
              <a:lumMod val="85000"/>
            </a:schemeClr>
          </a:solidFill>
          <a:ln w="19050">
            <a:noFill/>
            <a:miter lim="800000"/>
          </a:ln>
        </p:spPr>
        <p:txBody>
          <a:bodyPr/>
          <a:lstStyle>
            <a:lvl1pPr>
              <a:defRPr sz="1200"/>
            </a:lvl1pPr>
          </a:lstStyle>
          <a:p>
            <a:r>
              <a:rPr lang="en-GB" dirty="0"/>
              <a:t>Add picture</a:t>
            </a:r>
            <a:endParaRPr lang="ar-SA" dirty="0"/>
          </a:p>
        </p:txBody>
      </p:sp>
      <p:sp>
        <p:nvSpPr>
          <p:cNvPr id="5" name="Rectangle 4">
            <a:extLst>
              <a:ext uri="{FF2B5EF4-FFF2-40B4-BE49-F238E27FC236}">
                <a16:creationId xmlns:a16="http://schemas.microsoft.com/office/drawing/2014/main" id="{6679A47C-EFDB-E9EF-8A1C-B051C5278D4A}"/>
              </a:ext>
            </a:extLst>
          </p:cNvPr>
          <p:cNvSpPr/>
          <p:nvPr userDrawn="1"/>
        </p:nvSpPr>
        <p:spPr>
          <a:xfrm>
            <a:off x="284163" y="284164"/>
            <a:ext cx="7370745" cy="628657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dirty="0" err="1">
              <a:solidFill>
                <a:schemeClr val="tx1"/>
              </a:solidFill>
            </a:endParaRPr>
          </a:p>
        </p:txBody>
      </p:sp>
    </p:spTree>
    <p:extLst>
      <p:ext uri="{BB962C8B-B14F-4D97-AF65-F5344CB8AC3E}">
        <p14:creationId xmlns:p14="http://schemas.microsoft.com/office/powerpoint/2010/main" val="71427362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Half al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72CBD82-E7B8-DE75-36CC-C3BEA07B4EED}"/>
              </a:ext>
            </a:extLst>
          </p:cNvPr>
          <p:cNvSpPr>
            <a:spLocks noGrp="1"/>
          </p:cNvSpPr>
          <p:nvPr>
            <p:ph type="pic" sz="quarter" idx="13" hasCustomPrompt="1"/>
          </p:nvPr>
        </p:nvSpPr>
        <p:spPr>
          <a:xfrm>
            <a:off x="5113344" y="294881"/>
            <a:ext cx="6785761" cy="5741588"/>
          </a:xfrm>
          <a:solidFill>
            <a:schemeClr val="bg1">
              <a:lumMod val="85000"/>
            </a:schemeClr>
          </a:solidFill>
          <a:ln w="19050">
            <a:noFill/>
            <a:miter lim="800000"/>
          </a:ln>
        </p:spPr>
        <p:txBody>
          <a:bodyPr/>
          <a:lstStyle>
            <a:lvl1pPr>
              <a:defRPr sz="1200"/>
            </a:lvl1pPr>
          </a:lstStyle>
          <a:p>
            <a:r>
              <a:rPr lang="en-GB" dirty="0"/>
              <a:t>Add picture</a:t>
            </a:r>
            <a:endParaRPr lang="ar-SA" dirty="0"/>
          </a:p>
        </p:txBody>
      </p:sp>
      <p:sp>
        <p:nvSpPr>
          <p:cNvPr id="2" name="Title 1">
            <a:extLst>
              <a:ext uri="{FF2B5EF4-FFF2-40B4-BE49-F238E27FC236}">
                <a16:creationId xmlns:a16="http://schemas.microsoft.com/office/drawing/2014/main" id="{B4082AEB-5006-8BDB-B209-D0CE6D0D9E54}"/>
              </a:ext>
            </a:extLst>
          </p:cNvPr>
          <p:cNvSpPr>
            <a:spLocks noGrp="1"/>
          </p:cNvSpPr>
          <p:nvPr>
            <p:ph type="ctrTitle"/>
          </p:nvPr>
        </p:nvSpPr>
        <p:spPr>
          <a:xfrm>
            <a:off x="284164" y="2551359"/>
            <a:ext cx="4535486" cy="2779177"/>
          </a:xfrm>
        </p:spPr>
        <p:txBody>
          <a:bodyPr anchor="ctr" anchorCtr="0"/>
          <a:lstStyle>
            <a:lvl1pPr algn="l">
              <a:defRPr sz="480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7CF3C4D3-D951-05DD-58CA-A9363283ABF1}"/>
              </a:ext>
            </a:extLst>
          </p:cNvPr>
          <p:cNvSpPr>
            <a:spLocks noGrp="1"/>
          </p:cNvSpPr>
          <p:nvPr>
            <p:ph type="subTitle" idx="1"/>
          </p:nvPr>
        </p:nvSpPr>
        <p:spPr>
          <a:xfrm>
            <a:off x="284163" y="5330536"/>
            <a:ext cx="4535487" cy="1238777"/>
          </a:xfrm>
        </p:spPr>
        <p:txBody>
          <a:bodyPr anchor="ctr" anchorCtr="0"/>
          <a:lstStyle>
            <a:lvl1pPr marL="0" indent="0" algn="l">
              <a:spcAft>
                <a:spcPts val="0"/>
              </a:spcAft>
              <a:buNone/>
              <a:defRPr sz="1600">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grpSp>
        <p:nvGrpSpPr>
          <p:cNvPr id="19" name="Group 18">
            <a:extLst>
              <a:ext uri="{FF2B5EF4-FFF2-40B4-BE49-F238E27FC236}">
                <a16:creationId xmlns:a16="http://schemas.microsoft.com/office/drawing/2014/main" id="{0D53607D-CF05-AA8C-EFC7-25E3F1C22A87}"/>
              </a:ext>
            </a:extLst>
          </p:cNvPr>
          <p:cNvGrpSpPr>
            <a:grpSpLocks noChangeAspect="1"/>
          </p:cNvGrpSpPr>
          <p:nvPr userDrawn="1"/>
        </p:nvGrpSpPr>
        <p:grpSpPr>
          <a:xfrm>
            <a:off x="284164" y="285488"/>
            <a:ext cx="1701799" cy="1707726"/>
            <a:chOff x="2857500" y="180976"/>
            <a:chExt cx="5924550" cy="5945187"/>
          </a:xfrm>
        </p:grpSpPr>
        <p:sp>
          <p:nvSpPr>
            <p:cNvPr id="20" name="Rectangle 5">
              <a:extLst>
                <a:ext uri="{FF2B5EF4-FFF2-40B4-BE49-F238E27FC236}">
                  <a16:creationId xmlns:a16="http://schemas.microsoft.com/office/drawing/2014/main" id="{C7A33C28-CD32-D1F9-24FF-74A11CEF4F79}"/>
                </a:ext>
              </a:extLst>
            </p:cNvPr>
            <p:cNvSpPr>
              <a:spLocks noChangeArrowheads="1"/>
            </p:cNvSpPr>
            <p:nvPr userDrawn="1"/>
          </p:nvSpPr>
          <p:spPr bwMode="auto">
            <a:xfrm>
              <a:off x="2857500" y="192088"/>
              <a:ext cx="5924550" cy="5934075"/>
            </a:xfrm>
            <a:prstGeom prst="rect">
              <a:avLst/>
            </a:prstGeom>
            <a:solidFill>
              <a:schemeClr val="bg1">
                <a:alpha val="50000"/>
              </a:schemeClr>
            </a:solid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21" name="Freeform 7">
              <a:extLst>
                <a:ext uri="{FF2B5EF4-FFF2-40B4-BE49-F238E27FC236}">
                  <a16:creationId xmlns:a16="http://schemas.microsoft.com/office/drawing/2014/main" id="{5A6CC8CA-7494-5997-F489-BB147F6C7CAC}"/>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2" name="Freeform 8">
              <a:extLst>
                <a:ext uri="{FF2B5EF4-FFF2-40B4-BE49-F238E27FC236}">
                  <a16:creationId xmlns:a16="http://schemas.microsoft.com/office/drawing/2014/main" id="{27103BEA-485C-CBBB-1E19-C05C43FB442E}"/>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3" name="Freeform 9">
              <a:extLst>
                <a:ext uri="{FF2B5EF4-FFF2-40B4-BE49-F238E27FC236}">
                  <a16:creationId xmlns:a16="http://schemas.microsoft.com/office/drawing/2014/main" id="{7A7F32AA-D009-9F2D-84EF-41B4F9F3C1F4}"/>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4" name="Freeform 10">
              <a:extLst>
                <a:ext uri="{FF2B5EF4-FFF2-40B4-BE49-F238E27FC236}">
                  <a16:creationId xmlns:a16="http://schemas.microsoft.com/office/drawing/2014/main" id="{4522A8EE-48BD-BEB0-1CAD-990D7A2EBD97}"/>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5" name="Freeform 11">
              <a:extLst>
                <a:ext uri="{FF2B5EF4-FFF2-40B4-BE49-F238E27FC236}">
                  <a16:creationId xmlns:a16="http://schemas.microsoft.com/office/drawing/2014/main" id="{FA5DFAC6-07B5-6805-2CF8-B278CF939C97}"/>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6" name="Freeform 12">
              <a:extLst>
                <a:ext uri="{FF2B5EF4-FFF2-40B4-BE49-F238E27FC236}">
                  <a16:creationId xmlns:a16="http://schemas.microsoft.com/office/drawing/2014/main" id="{5A308531-415D-7397-FBD1-322933ED66DA}"/>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7" name="Rectangle 26">
              <a:extLst>
                <a:ext uri="{FF2B5EF4-FFF2-40B4-BE49-F238E27FC236}">
                  <a16:creationId xmlns:a16="http://schemas.microsoft.com/office/drawing/2014/main" id="{3CB3D09A-1F1A-C59F-4161-16150708971D}"/>
                </a:ext>
              </a:extLst>
            </p:cNvPr>
            <p:cNvSpPr>
              <a:spLocks noChangeArrowheads="1"/>
            </p:cNvSpPr>
            <p:nvPr userDrawn="1"/>
          </p:nvSpPr>
          <p:spPr bwMode="auto">
            <a:xfrm>
              <a:off x="5334000" y="27876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8" name="Freeform 14">
              <a:extLst>
                <a:ext uri="{FF2B5EF4-FFF2-40B4-BE49-F238E27FC236}">
                  <a16:creationId xmlns:a16="http://schemas.microsoft.com/office/drawing/2014/main" id="{A8D9B71C-0A95-7856-3730-7E8B48B6F411}"/>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29" name="Freeform 15">
              <a:extLst>
                <a:ext uri="{FF2B5EF4-FFF2-40B4-BE49-F238E27FC236}">
                  <a16:creationId xmlns:a16="http://schemas.microsoft.com/office/drawing/2014/main" id="{6A6ACDBB-BBA0-3ED5-7E54-5B0648B94F74}"/>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0" name="Freeform 16">
              <a:extLst>
                <a:ext uri="{FF2B5EF4-FFF2-40B4-BE49-F238E27FC236}">
                  <a16:creationId xmlns:a16="http://schemas.microsoft.com/office/drawing/2014/main" id="{F54D33DE-2724-294D-BDEB-2B333F613925}"/>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1" name="Freeform 17">
              <a:extLst>
                <a:ext uri="{FF2B5EF4-FFF2-40B4-BE49-F238E27FC236}">
                  <a16:creationId xmlns:a16="http://schemas.microsoft.com/office/drawing/2014/main" id="{9266EF39-1FA4-0EA6-8B54-212E6D105550}"/>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2" name="Freeform 18">
              <a:extLst>
                <a:ext uri="{FF2B5EF4-FFF2-40B4-BE49-F238E27FC236}">
                  <a16:creationId xmlns:a16="http://schemas.microsoft.com/office/drawing/2014/main" id="{23B953F5-B394-5AF4-0DFE-7D1CD94D9C9F}"/>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3" name="Freeform 19">
              <a:extLst>
                <a:ext uri="{FF2B5EF4-FFF2-40B4-BE49-F238E27FC236}">
                  <a16:creationId xmlns:a16="http://schemas.microsoft.com/office/drawing/2014/main" id="{31E8926B-8B0D-8B3C-F562-2E6172D294DF}"/>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4" name="Freeform 20">
              <a:extLst>
                <a:ext uri="{FF2B5EF4-FFF2-40B4-BE49-F238E27FC236}">
                  <a16:creationId xmlns:a16="http://schemas.microsoft.com/office/drawing/2014/main" id="{349686AA-4100-A061-3331-B587DFCC3376}"/>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5" name="Freeform 21">
              <a:extLst>
                <a:ext uri="{FF2B5EF4-FFF2-40B4-BE49-F238E27FC236}">
                  <a16:creationId xmlns:a16="http://schemas.microsoft.com/office/drawing/2014/main" id="{943D1568-129B-B5A4-29CF-FCDAC460F848}"/>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6" name="Rectangle 22">
              <a:extLst>
                <a:ext uri="{FF2B5EF4-FFF2-40B4-BE49-F238E27FC236}">
                  <a16:creationId xmlns:a16="http://schemas.microsoft.com/office/drawing/2014/main" id="{6E9FDF24-07EB-7660-FC00-CDDEE01C5723}"/>
                </a:ext>
              </a:extLst>
            </p:cNvPr>
            <p:cNvSpPr>
              <a:spLocks noChangeArrowheads="1"/>
            </p:cNvSpPr>
            <p:nvPr userDrawn="1"/>
          </p:nvSpPr>
          <p:spPr bwMode="auto">
            <a:xfrm>
              <a:off x="6072188" y="4730751"/>
              <a:ext cx="130175" cy="792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7" name="Freeform 23">
              <a:extLst>
                <a:ext uri="{FF2B5EF4-FFF2-40B4-BE49-F238E27FC236}">
                  <a16:creationId xmlns:a16="http://schemas.microsoft.com/office/drawing/2014/main" id="{DF12D0F5-98D3-C471-A1F9-007EFA781D39}"/>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8" name="Freeform 24">
              <a:extLst>
                <a:ext uri="{FF2B5EF4-FFF2-40B4-BE49-F238E27FC236}">
                  <a16:creationId xmlns:a16="http://schemas.microsoft.com/office/drawing/2014/main" id="{F31545C7-0A22-C25D-4878-A36E8BBE5614}"/>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39" name="Freeform 25">
              <a:extLst>
                <a:ext uri="{FF2B5EF4-FFF2-40B4-BE49-F238E27FC236}">
                  <a16:creationId xmlns:a16="http://schemas.microsoft.com/office/drawing/2014/main" id="{EF67C8A6-9A5B-5DA5-1524-3D8951F4273F}"/>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0" name="Line 26">
              <a:extLst>
                <a:ext uri="{FF2B5EF4-FFF2-40B4-BE49-F238E27FC236}">
                  <a16:creationId xmlns:a16="http://schemas.microsoft.com/office/drawing/2014/main" id="{7262A57B-B13B-D7A2-980D-5102665C943C}"/>
                </a:ext>
              </a:extLst>
            </p:cNvPr>
            <p:cNvSpPr>
              <a:spLocks noChangeShapeType="1"/>
            </p:cNvSpPr>
            <p:nvPr userDrawn="1"/>
          </p:nvSpPr>
          <p:spPr bwMode="auto">
            <a:xfrm>
              <a:off x="2862263" y="2233613"/>
              <a:ext cx="59197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dirty="0"/>
                <a:t> </a:t>
              </a:r>
              <a:endParaRPr lang="ar-SA" dirty="0"/>
            </a:p>
          </p:txBody>
        </p:sp>
        <p:sp>
          <p:nvSpPr>
            <p:cNvPr id="41" name="Line 27">
              <a:extLst>
                <a:ext uri="{FF2B5EF4-FFF2-40B4-BE49-F238E27FC236}">
                  <a16:creationId xmlns:a16="http://schemas.microsoft.com/office/drawing/2014/main" id="{2ED82FC7-52D0-40B1-D913-D44CC79A4CAB}"/>
                </a:ext>
              </a:extLst>
            </p:cNvPr>
            <p:cNvSpPr>
              <a:spLocks noChangeShapeType="1"/>
            </p:cNvSpPr>
            <p:nvPr userDrawn="1"/>
          </p:nvSpPr>
          <p:spPr bwMode="auto">
            <a:xfrm>
              <a:off x="5784850" y="180976"/>
              <a:ext cx="0" cy="205263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42" name="Line 29">
              <a:extLst>
                <a:ext uri="{FF2B5EF4-FFF2-40B4-BE49-F238E27FC236}">
                  <a16:creationId xmlns:a16="http://schemas.microsoft.com/office/drawing/2014/main" id="{AC62C25E-1039-48D0-752D-CD70E8BC894C}"/>
                </a:ext>
              </a:extLst>
            </p:cNvPr>
            <p:cNvSpPr>
              <a:spLocks noChangeShapeType="1"/>
            </p:cNvSpPr>
            <p:nvPr userDrawn="1"/>
          </p:nvSpPr>
          <p:spPr bwMode="auto">
            <a:xfrm>
              <a:off x="2857500" y="4176713"/>
              <a:ext cx="592455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
        <p:nvSpPr>
          <p:cNvPr id="55" name="Rectangle 54">
            <a:extLst>
              <a:ext uri="{FF2B5EF4-FFF2-40B4-BE49-F238E27FC236}">
                <a16:creationId xmlns:a16="http://schemas.microsoft.com/office/drawing/2014/main" id="{68C3A608-6BB4-4070-433D-B5ECAD131627}"/>
              </a:ext>
            </a:extLst>
          </p:cNvPr>
          <p:cNvSpPr/>
          <p:nvPr userDrawn="1"/>
        </p:nvSpPr>
        <p:spPr>
          <a:xfrm>
            <a:off x="5103813" y="6044982"/>
            <a:ext cx="850900"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6" name="Rectangle 55">
            <a:extLst>
              <a:ext uri="{FF2B5EF4-FFF2-40B4-BE49-F238E27FC236}">
                <a16:creationId xmlns:a16="http://schemas.microsoft.com/office/drawing/2014/main" id="{88EB4AEC-2DC5-73CC-2588-AAE73B8F18CC}"/>
              </a:ext>
            </a:extLst>
          </p:cNvPr>
          <p:cNvSpPr/>
          <p:nvPr userDrawn="1"/>
        </p:nvSpPr>
        <p:spPr>
          <a:xfrm>
            <a:off x="5954714" y="6044982"/>
            <a:ext cx="850898"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7" name="Rectangle 56">
            <a:extLst>
              <a:ext uri="{FF2B5EF4-FFF2-40B4-BE49-F238E27FC236}">
                <a16:creationId xmlns:a16="http://schemas.microsoft.com/office/drawing/2014/main" id="{BD02F2BD-1BD3-7ED7-1B20-A7678D431583}"/>
              </a:ext>
            </a:extLst>
          </p:cNvPr>
          <p:cNvSpPr/>
          <p:nvPr userDrawn="1"/>
        </p:nvSpPr>
        <p:spPr>
          <a:xfrm>
            <a:off x="6805611" y="6044982"/>
            <a:ext cx="850897"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8" name="Rectangle 57">
            <a:extLst>
              <a:ext uri="{FF2B5EF4-FFF2-40B4-BE49-F238E27FC236}">
                <a16:creationId xmlns:a16="http://schemas.microsoft.com/office/drawing/2014/main" id="{624A7953-60B3-EAFE-D046-A27BD4E61D38}"/>
              </a:ext>
            </a:extLst>
          </p:cNvPr>
          <p:cNvSpPr/>
          <p:nvPr userDrawn="1"/>
        </p:nvSpPr>
        <p:spPr>
          <a:xfrm>
            <a:off x="7656508" y="6044982"/>
            <a:ext cx="850898"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9" name="Rectangle 58">
            <a:extLst>
              <a:ext uri="{FF2B5EF4-FFF2-40B4-BE49-F238E27FC236}">
                <a16:creationId xmlns:a16="http://schemas.microsoft.com/office/drawing/2014/main" id="{38C9415E-5D04-793C-BB64-B44AA2FBD88E}"/>
              </a:ext>
            </a:extLst>
          </p:cNvPr>
          <p:cNvSpPr/>
          <p:nvPr userDrawn="1"/>
        </p:nvSpPr>
        <p:spPr>
          <a:xfrm>
            <a:off x="8507404" y="6044982"/>
            <a:ext cx="849319"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0" name="Rectangle 59">
            <a:extLst>
              <a:ext uri="{FF2B5EF4-FFF2-40B4-BE49-F238E27FC236}">
                <a16:creationId xmlns:a16="http://schemas.microsoft.com/office/drawing/2014/main" id="{130974DD-1E62-FDB6-B4EB-38106932906A}"/>
              </a:ext>
            </a:extLst>
          </p:cNvPr>
          <p:cNvSpPr/>
          <p:nvPr userDrawn="1"/>
        </p:nvSpPr>
        <p:spPr>
          <a:xfrm>
            <a:off x="9356723" y="6044977"/>
            <a:ext cx="847729"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1" name="Rectangle 60">
            <a:extLst>
              <a:ext uri="{FF2B5EF4-FFF2-40B4-BE49-F238E27FC236}">
                <a16:creationId xmlns:a16="http://schemas.microsoft.com/office/drawing/2014/main" id="{09083116-B1CE-9275-A5B1-82D877F5D9CB}"/>
              </a:ext>
            </a:extLst>
          </p:cNvPr>
          <p:cNvSpPr/>
          <p:nvPr userDrawn="1"/>
        </p:nvSpPr>
        <p:spPr>
          <a:xfrm>
            <a:off x="10206038" y="6044977"/>
            <a:ext cx="850899"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2" name="Rectangle 61">
            <a:extLst>
              <a:ext uri="{FF2B5EF4-FFF2-40B4-BE49-F238E27FC236}">
                <a16:creationId xmlns:a16="http://schemas.microsoft.com/office/drawing/2014/main" id="{837CD795-F79B-674F-EBF8-F0E7B72588D1}"/>
              </a:ext>
            </a:extLst>
          </p:cNvPr>
          <p:cNvSpPr/>
          <p:nvPr userDrawn="1"/>
        </p:nvSpPr>
        <p:spPr>
          <a:xfrm>
            <a:off x="11056939" y="6044977"/>
            <a:ext cx="850899" cy="5288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4" name="Rectangle 3">
            <a:extLst>
              <a:ext uri="{FF2B5EF4-FFF2-40B4-BE49-F238E27FC236}">
                <a16:creationId xmlns:a16="http://schemas.microsoft.com/office/drawing/2014/main" id="{CBDB2408-BCEA-FC91-F445-1F464C83829E}"/>
              </a:ext>
            </a:extLst>
          </p:cNvPr>
          <p:cNvSpPr/>
          <p:nvPr userDrawn="1"/>
        </p:nvSpPr>
        <p:spPr>
          <a:xfrm>
            <a:off x="5103813" y="284164"/>
            <a:ext cx="6804025" cy="57607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dirty="0" err="1">
              <a:solidFill>
                <a:schemeClr val="tx1"/>
              </a:solidFill>
            </a:endParaRPr>
          </a:p>
        </p:txBody>
      </p:sp>
    </p:spTree>
    <p:extLst>
      <p:ext uri="{BB962C8B-B14F-4D97-AF65-F5344CB8AC3E}">
        <p14:creationId xmlns:p14="http://schemas.microsoft.com/office/powerpoint/2010/main" val="36286170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Half alt - COLOU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2AEB-5006-8BDB-B209-D0CE6D0D9E54}"/>
              </a:ext>
            </a:extLst>
          </p:cNvPr>
          <p:cNvSpPr>
            <a:spLocks noGrp="1"/>
          </p:cNvSpPr>
          <p:nvPr>
            <p:ph type="ctrTitle"/>
          </p:nvPr>
        </p:nvSpPr>
        <p:spPr>
          <a:xfrm>
            <a:off x="284164" y="2551359"/>
            <a:ext cx="4535486" cy="2779177"/>
          </a:xfrm>
        </p:spPr>
        <p:txBody>
          <a:bodyPr anchor="ctr" anchorCtr="0"/>
          <a:lstStyle>
            <a:lvl1pPr algn="l">
              <a:defRPr sz="480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7CF3C4D3-D951-05DD-58CA-A9363283ABF1}"/>
              </a:ext>
            </a:extLst>
          </p:cNvPr>
          <p:cNvSpPr>
            <a:spLocks noGrp="1"/>
          </p:cNvSpPr>
          <p:nvPr>
            <p:ph type="subTitle" idx="1"/>
          </p:nvPr>
        </p:nvSpPr>
        <p:spPr>
          <a:xfrm>
            <a:off x="284163" y="5330536"/>
            <a:ext cx="4535487" cy="1241547"/>
          </a:xfrm>
        </p:spPr>
        <p:txBody>
          <a:bodyPr anchor="ctr" anchorCtr="0"/>
          <a:lstStyle>
            <a:lvl1pPr marL="0" indent="0" algn="l">
              <a:spcAft>
                <a:spcPts val="0"/>
              </a:spcAft>
              <a:buNone/>
              <a:defRPr sz="1600">
                <a:solidFill>
                  <a:schemeClr val="bg1"/>
                </a:solidFill>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55" name="Rectangle 54">
            <a:extLst>
              <a:ext uri="{FF2B5EF4-FFF2-40B4-BE49-F238E27FC236}">
                <a16:creationId xmlns:a16="http://schemas.microsoft.com/office/drawing/2014/main" id="{68C3A608-6BB4-4070-433D-B5ECAD131627}"/>
              </a:ext>
            </a:extLst>
          </p:cNvPr>
          <p:cNvSpPr/>
          <p:nvPr userDrawn="1"/>
        </p:nvSpPr>
        <p:spPr>
          <a:xfrm>
            <a:off x="5103813" y="6044982"/>
            <a:ext cx="850900"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6" name="Rectangle 55">
            <a:extLst>
              <a:ext uri="{FF2B5EF4-FFF2-40B4-BE49-F238E27FC236}">
                <a16:creationId xmlns:a16="http://schemas.microsoft.com/office/drawing/2014/main" id="{88EB4AEC-2DC5-73CC-2588-AAE73B8F18CC}"/>
              </a:ext>
            </a:extLst>
          </p:cNvPr>
          <p:cNvSpPr/>
          <p:nvPr userDrawn="1"/>
        </p:nvSpPr>
        <p:spPr>
          <a:xfrm>
            <a:off x="5954714" y="6044982"/>
            <a:ext cx="850898"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7" name="Rectangle 56">
            <a:extLst>
              <a:ext uri="{FF2B5EF4-FFF2-40B4-BE49-F238E27FC236}">
                <a16:creationId xmlns:a16="http://schemas.microsoft.com/office/drawing/2014/main" id="{BD02F2BD-1BD3-7ED7-1B20-A7678D431583}"/>
              </a:ext>
            </a:extLst>
          </p:cNvPr>
          <p:cNvSpPr/>
          <p:nvPr userDrawn="1"/>
        </p:nvSpPr>
        <p:spPr>
          <a:xfrm>
            <a:off x="6805611" y="6044982"/>
            <a:ext cx="850897"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8" name="Rectangle 57">
            <a:extLst>
              <a:ext uri="{FF2B5EF4-FFF2-40B4-BE49-F238E27FC236}">
                <a16:creationId xmlns:a16="http://schemas.microsoft.com/office/drawing/2014/main" id="{624A7953-60B3-EAFE-D046-A27BD4E61D38}"/>
              </a:ext>
            </a:extLst>
          </p:cNvPr>
          <p:cNvSpPr/>
          <p:nvPr userDrawn="1"/>
        </p:nvSpPr>
        <p:spPr>
          <a:xfrm>
            <a:off x="7656508" y="6044982"/>
            <a:ext cx="850898"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59" name="Rectangle 58">
            <a:extLst>
              <a:ext uri="{FF2B5EF4-FFF2-40B4-BE49-F238E27FC236}">
                <a16:creationId xmlns:a16="http://schemas.microsoft.com/office/drawing/2014/main" id="{38C9415E-5D04-793C-BB64-B44AA2FBD88E}"/>
              </a:ext>
            </a:extLst>
          </p:cNvPr>
          <p:cNvSpPr/>
          <p:nvPr userDrawn="1"/>
        </p:nvSpPr>
        <p:spPr>
          <a:xfrm>
            <a:off x="8507404" y="6044982"/>
            <a:ext cx="849319"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0" name="Rectangle 59">
            <a:extLst>
              <a:ext uri="{FF2B5EF4-FFF2-40B4-BE49-F238E27FC236}">
                <a16:creationId xmlns:a16="http://schemas.microsoft.com/office/drawing/2014/main" id="{130974DD-1E62-FDB6-B4EB-38106932906A}"/>
              </a:ext>
            </a:extLst>
          </p:cNvPr>
          <p:cNvSpPr/>
          <p:nvPr userDrawn="1"/>
        </p:nvSpPr>
        <p:spPr>
          <a:xfrm>
            <a:off x="9356723" y="6044977"/>
            <a:ext cx="847729"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1" name="Rectangle 60">
            <a:extLst>
              <a:ext uri="{FF2B5EF4-FFF2-40B4-BE49-F238E27FC236}">
                <a16:creationId xmlns:a16="http://schemas.microsoft.com/office/drawing/2014/main" id="{09083116-B1CE-9275-A5B1-82D877F5D9CB}"/>
              </a:ext>
            </a:extLst>
          </p:cNvPr>
          <p:cNvSpPr/>
          <p:nvPr userDrawn="1"/>
        </p:nvSpPr>
        <p:spPr>
          <a:xfrm>
            <a:off x="10206038" y="6044977"/>
            <a:ext cx="850899"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2" name="Rectangle 61">
            <a:extLst>
              <a:ext uri="{FF2B5EF4-FFF2-40B4-BE49-F238E27FC236}">
                <a16:creationId xmlns:a16="http://schemas.microsoft.com/office/drawing/2014/main" id="{837CD795-F79B-674F-EBF8-F0E7B72588D1}"/>
              </a:ext>
            </a:extLst>
          </p:cNvPr>
          <p:cNvSpPr/>
          <p:nvPr userDrawn="1"/>
        </p:nvSpPr>
        <p:spPr>
          <a:xfrm>
            <a:off x="11056939" y="6044977"/>
            <a:ext cx="850899" cy="52885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grpSp>
        <p:nvGrpSpPr>
          <p:cNvPr id="4" name="Group 3">
            <a:extLst>
              <a:ext uri="{FF2B5EF4-FFF2-40B4-BE49-F238E27FC236}">
                <a16:creationId xmlns:a16="http://schemas.microsoft.com/office/drawing/2014/main" id="{082A6DDB-946A-2635-48E2-0B6359ED8B61}"/>
              </a:ext>
            </a:extLst>
          </p:cNvPr>
          <p:cNvGrpSpPr>
            <a:grpSpLocks noChangeAspect="1"/>
          </p:cNvGrpSpPr>
          <p:nvPr userDrawn="1"/>
        </p:nvGrpSpPr>
        <p:grpSpPr>
          <a:xfrm>
            <a:off x="285750" y="282721"/>
            <a:ext cx="1701799" cy="1707726"/>
            <a:chOff x="2857500" y="180976"/>
            <a:chExt cx="5924550" cy="5945187"/>
          </a:xfrm>
        </p:grpSpPr>
        <p:sp>
          <p:nvSpPr>
            <p:cNvPr id="5" name="Rectangle 5">
              <a:extLst>
                <a:ext uri="{FF2B5EF4-FFF2-40B4-BE49-F238E27FC236}">
                  <a16:creationId xmlns:a16="http://schemas.microsoft.com/office/drawing/2014/main" id="{7DEE511B-981A-BC4A-AACC-1C58F5F78814}"/>
                </a:ext>
              </a:extLst>
            </p:cNvPr>
            <p:cNvSpPr>
              <a:spLocks noChangeArrowheads="1"/>
            </p:cNvSpPr>
            <p:nvPr userDrawn="1"/>
          </p:nvSpPr>
          <p:spPr bwMode="auto">
            <a:xfrm>
              <a:off x="2857500" y="192088"/>
              <a:ext cx="5924550" cy="5934075"/>
            </a:xfrm>
            <a:prstGeom prst="rect">
              <a:avLst/>
            </a:pr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ar-SA"/>
            </a:p>
          </p:txBody>
        </p:sp>
        <p:sp>
          <p:nvSpPr>
            <p:cNvPr id="6" name="Freeform 7">
              <a:extLst>
                <a:ext uri="{FF2B5EF4-FFF2-40B4-BE49-F238E27FC236}">
                  <a16:creationId xmlns:a16="http://schemas.microsoft.com/office/drawing/2014/main" id="{BECBC258-39FB-1819-C9E4-189F1159F3A0}"/>
                </a:ext>
              </a:extLst>
            </p:cNvPr>
            <p:cNvSpPr>
              <a:spLocks/>
            </p:cNvSpPr>
            <p:nvPr userDrawn="1"/>
          </p:nvSpPr>
          <p:spPr bwMode="auto">
            <a:xfrm>
              <a:off x="3416300" y="838201"/>
              <a:ext cx="527050" cy="792163"/>
            </a:xfrm>
            <a:custGeom>
              <a:avLst/>
              <a:gdLst>
                <a:gd name="T0" fmla="*/ 0 w 332"/>
                <a:gd name="T1" fmla="*/ 0 h 499"/>
                <a:gd name="T2" fmla="*/ 0 w 332"/>
                <a:gd name="T3" fmla="*/ 72 h 499"/>
                <a:gd name="T4" fmla="*/ 123 w 332"/>
                <a:gd name="T5" fmla="*/ 72 h 499"/>
                <a:gd name="T6" fmla="*/ 123 w 332"/>
                <a:gd name="T7" fmla="*/ 499 h 499"/>
                <a:gd name="T8" fmla="*/ 206 w 332"/>
                <a:gd name="T9" fmla="*/ 499 h 499"/>
                <a:gd name="T10" fmla="*/ 206 w 332"/>
                <a:gd name="T11" fmla="*/ 72 h 499"/>
                <a:gd name="T12" fmla="*/ 332 w 332"/>
                <a:gd name="T13" fmla="*/ 72 h 499"/>
                <a:gd name="T14" fmla="*/ 332 w 332"/>
                <a:gd name="T15" fmla="*/ 0 h 499"/>
                <a:gd name="T16" fmla="*/ 0 w 332"/>
                <a:gd name="T1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0" y="0"/>
                  </a:moveTo>
                  <a:lnTo>
                    <a:pt x="0" y="72"/>
                  </a:lnTo>
                  <a:lnTo>
                    <a:pt x="123" y="72"/>
                  </a:lnTo>
                  <a:lnTo>
                    <a:pt x="123" y="499"/>
                  </a:lnTo>
                  <a:lnTo>
                    <a:pt x="206" y="499"/>
                  </a:lnTo>
                  <a:lnTo>
                    <a:pt x="206" y="72"/>
                  </a:lnTo>
                  <a:lnTo>
                    <a:pt x="332" y="72"/>
                  </a:lnTo>
                  <a:lnTo>
                    <a:pt x="332"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7" name="Freeform 8">
              <a:extLst>
                <a:ext uri="{FF2B5EF4-FFF2-40B4-BE49-F238E27FC236}">
                  <a16:creationId xmlns:a16="http://schemas.microsoft.com/office/drawing/2014/main" id="{0D40BA77-74E9-9B56-DC03-192442B93F3B}"/>
                </a:ext>
              </a:extLst>
            </p:cNvPr>
            <p:cNvSpPr>
              <a:spLocks/>
            </p:cNvSpPr>
            <p:nvPr userDrawn="1"/>
          </p:nvSpPr>
          <p:spPr bwMode="auto">
            <a:xfrm>
              <a:off x="3992563" y="838201"/>
              <a:ext cx="565150" cy="792163"/>
            </a:xfrm>
            <a:custGeom>
              <a:avLst/>
              <a:gdLst>
                <a:gd name="T0" fmla="*/ 277 w 356"/>
                <a:gd name="T1" fmla="*/ 0 h 499"/>
                <a:gd name="T2" fmla="*/ 277 w 356"/>
                <a:gd name="T3" fmla="*/ 212 h 499"/>
                <a:gd name="T4" fmla="*/ 82 w 356"/>
                <a:gd name="T5" fmla="*/ 212 h 499"/>
                <a:gd name="T6" fmla="*/ 82 w 356"/>
                <a:gd name="T7" fmla="*/ 0 h 499"/>
                <a:gd name="T8" fmla="*/ 0 w 356"/>
                <a:gd name="T9" fmla="*/ 0 h 499"/>
                <a:gd name="T10" fmla="*/ 0 w 356"/>
                <a:gd name="T11" fmla="*/ 499 h 499"/>
                <a:gd name="T12" fmla="*/ 82 w 356"/>
                <a:gd name="T13" fmla="*/ 499 h 499"/>
                <a:gd name="T14" fmla="*/ 82 w 356"/>
                <a:gd name="T15" fmla="*/ 284 h 499"/>
                <a:gd name="T16" fmla="*/ 277 w 356"/>
                <a:gd name="T17" fmla="*/ 284 h 499"/>
                <a:gd name="T18" fmla="*/ 277 w 356"/>
                <a:gd name="T19" fmla="*/ 499 h 499"/>
                <a:gd name="T20" fmla="*/ 356 w 356"/>
                <a:gd name="T21" fmla="*/ 499 h 499"/>
                <a:gd name="T22" fmla="*/ 356 w 356"/>
                <a:gd name="T23" fmla="*/ 0 h 499"/>
                <a:gd name="T24" fmla="*/ 277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277" y="0"/>
                  </a:moveTo>
                  <a:lnTo>
                    <a:pt x="277" y="212"/>
                  </a:lnTo>
                  <a:lnTo>
                    <a:pt x="82" y="212"/>
                  </a:lnTo>
                  <a:lnTo>
                    <a:pt x="82" y="0"/>
                  </a:lnTo>
                  <a:lnTo>
                    <a:pt x="0" y="0"/>
                  </a:lnTo>
                  <a:lnTo>
                    <a:pt x="0" y="499"/>
                  </a:lnTo>
                  <a:lnTo>
                    <a:pt x="82" y="499"/>
                  </a:lnTo>
                  <a:lnTo>
                    <a:pt x="82" y="284"/>
                  </a:lnTo>
                  <a:lnTo>
                    <a:pt x="277" y="284"/>
                  </a:lnTo>
                  <a:lnTo>
                    <a:pt x="277" y="499"/>
                  </a:lnTo>
                  <a:lnTo>
                    <a:pt x="356" y="499"/>
                  </a:lnTo>
                  <a:lnTo>
                    <a:pt x="356" y="0"/>
                  </a:lnTo>
                  <a:lnTo>
                    <a:pt x="27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8" name="Freeform 9">
              <a:extLst>
                <a:ext uri="{FF2B5EF4-FFF2-40B4-BE49-F238E27FC236}">
                  <a16:creationId xmlns:a16="http://schemas.microsoft.com/office/drawing/2014/main" id="{5C4641D6-DDA9-3C6C-9E7F-E8FF5414D1B7}"/>
                </a:ext>
              </a:extLst>
            </p:cNvPr>
            <p:cNvSpPr>
              <a:spLocks/>
            </p:cNvSpPr>
            <p:nvPr userDrawn="1"/>
          </p:nvSpPr>
          <p:spPr bwMode="auto">
            <a:xfrm>
              <a:off x="4708525" y="838201"/>
              <a:ext cx="450850" cy="792163"/>
            </a:xfrm>
            <a:custGeom>
              <a:avLst/>
              <a:gdLst>
                <a:gd name="T0" fmla="*/ 0 w 284"/>
                <a:gd name="T1" fmla="*/ 0 h 499"/>
                <a:gd name="T2" fmla="*/ 0 w 284"/>
                <a:gd name="T3" fmla="*/ 499 h 499"/>
                <a:gd name="T4" fmla="*/ 284 w 284"/>
                <a:gd name="T5" fmla="*/ 499 h 499"/>
                <a:gd name="T6" fmla="*/ 284 w 284"/>
                <a:gd name="T7" fmla="*/ 427 h 499"/>
                <a:gd name="T8" fmla="*/ 79 w 284"/>
                <a:gd name="T9" fmla="*/ 427 h 499"/>
                <a:gd name="T10" fmla="*/ 79 w 284"/>
                <a:gd name="T11" fmla="*/ 280 h 499"/>
                <a:gd name="T12" fmla="*/ 250 w 284"/>
                <a:gd name="T13" fmla="*/ 280 h 499"/>
                <a:gd name="T14" fmla="*/ 250 w 284"/>
                <a:gd name="T15" fmla="*/ 212 h 499"/>
                <a:gd name="T16" fmla="*/ 79 w 284"/>
                <a:gd name="T17" fmla="*/ 212 h 499"/>
                <a:gd name="T18" fmla="*/ 79 w 284"/>
                <a:gd name="T19" fmla="*/ 72 h 499"/>
                <a:gd name="T20" fmla="*/ 284 w 284"/>
                <a:gd name="T21" fmla="*/ 72 h 499"/>
                <a:gd name="T22" fmla="*/ 284 w 284"/>
                <a:gd name="T23" fmla="*/ 0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0" y="499"/>
                  </a:lnTo>
                  <a:lnTo>
                    <a:pt x="284" y="499"/>
                  </a:lnTo>
                  <a:lnTo>
                    <a:pt x="284" y="427"/>
                  </a:lnTo>
                  <a:lnTo>
                    <a:pt x="79" y="427"/>
                  </a:lnTo>
                  <a:lnTo>
                    <a:pt x="79" y="280"/>
                  </a:lnTo>
                  <a:lnTo>
                    <a:pt x="250" y="280"/>
                  </a:lnTo>
                  <a:lnTo>
                    <a:pt x="250" y="212"/>
                  </a:lnTo>
                  <a:lnTo>
                    <a:pt x="79" y="212"/>
                  </a:lnTo>
                  <a:lnTo>
                    <a:pt x="79" y="72"/>
                  </a:lnTo>
                  <a:lnTo>
                    <a:pt x="284" y="72"/>
                  </a:lnTo>
                  <a:lnTo>
                    <a:pt x="284"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9" name="Freeform 10">
              <a:extLst>
                <a:ext uri="{FF2B5EF4-FFF2-40B4-BE49-F238E27FC236}">
                  <a16:creationId xmlns:a16="http://schemas.microsoft.com/office/drawing/2014/main" id="{9D42DB26-3BC7-55EB-B1BB-60A98B9A306F}"/>
                </a:ext>
              </a:extLst>
            </p:cNvPr>
            <p:cNvSpPr>
              <a:spLocks/>
            </p:cNvSpPr>
            <p:nvPr userDrawn="1"/>
          </p:nvSpPr>
          <p:spPr bwMode="auto">
            <a:xfrm>
              <a:off x="3557588" y="2787651"/>
              <a:ext cx="560388" cy="792163"/>
            </a:xfrm>
            <a:custGeom>
              <a:avLst/>
              <a:gdLst>
                <a:gd name="T0" fmla="*/ 0 w 103"/>
                <a:gd name="T1" fmla="*/ 0 h 146"/>
                <a:gd name="T2" fmla="*/ 25 w 103"/>
                <a:gd name="T3" fmla="*/ 0 h 146"/>
                <a:gd name="T4" fmla="*/ 69 w 103"/>
                <a:gd name="T5" fmla="*/ 85 h 146"/>
                <a:gd name="T6" fmla="*/ 80 w 103"/>
                <a:gd name="T7" fmla="*/ 113 h 146"/>
                <a:gd name="T8" fmla="*/ 81 w 103"/>
                <a:gd name="T9" fmla="*/ 113 h 146"/>
                <a:gd name="T10" fmla="*/ 79 w 103"/>
                <a:gd name="T11" fmla="*/ 80 h 146"/>
                <a:gd name="T12" fmla="*/ 79 w 103"/>
                <a:gd name="T13" fmla="*/ 0 h 146"/>
                <a:gd name="T14" fmla="*/ 103 w 103"/>
                <a:gd name="T15" fmla="*/ 0 h 146"/>
                <a:gd name="T16" fmla="*/ 103 w 103"/>
                <a:gd name="T17" fmla="*/ 146 h 146"/>
                <a:gd name="T18" fmla="*/ 77 w 103"/>
                <a:gd name="T19" fmla="*/ 146 h 146"/>
                <a:gd name="T20" fmla="*/ 34 w 103"/>
                <a:gd name="T21" fmla="*/ 62 h 146"/>
                <a:gd name="T22" fmla="*/ 22 w 103"/>
                <a:gd name="T23" fmla="*/ 33 h 146"/>
                <a:gd name="T24" fmla="*/ 21 w 103"/>
                <a:gd name="T25" fmla="*/ 33 h 146"/>
                <a:gd name="T26" fmla="*/ 23 w 103"/>
                <a:gd name="T27" fmla="*/ 67 h 146"/>
                <a:gd name="T28" fmla="*/ 23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5" y="0"/>
                    <a:pt x="25" y="0"/>
                    <a:pt x="25" y="0"/>
                  </a:cubicBezTo>
                  <a:cubicBezTo>
                    <a:pt x="69" y="85"/>
                    <a:pt x="69" y="85"/>
                    <a:pt x="69" y="85"/>
                  </a:cubicBezTo>
                  <a:cubicBezTo>
                    <a:pt x="73" y="93"/>
                    <a:pt x="77" y="104"/>
                    <a:pt x="80" y="113"/>
                  </a:cubicBezTo>
                  <a:cubicBezTo>
                    <a:pt x="81" y="113"/>
                    <a:pt x="81" y="113"/>
                    <a:pt x="81" y="113"/>
                  </a:cubicBezTo>
                  <a:cubicBezTo>
                    <a:pt x="80" y="101"/>
                    <a:pt x="79" y="89"/>
                    <a:pt x="79" y="80"/>
                  </a:cubicBezTo>
                  <a:cubicBezTo>
                    <a:pt x="79" y="0"/>
                    <a:pt x="79" y="0"/>
                    <a:pt x="79" y="0"/>
                  </a:cubicBezTo>
                  <a:cubicBezTo>
                    <a:pt x="103" y="0"/>
                    <a:pt x="103" y="0"/>
                    <a:pt x="103" y="0"/>
                  </a:cubicBezTo>
                  <a:cubicBezTo>
                    <a:pt x="103" y="146"/>
                    <a:pt x="103" y="146"/>
                    <a:pt x="103" y="146"/>
                  </a:cubicBezTo>
                  <a:cubicBezTo>
                    <a:pt x="77" y="146"/>
                    <a:pt x="77" y="146"/>
                    <a:pt x="77" y="146"/>
                  </a:cubicBezTo>
                  <a:cubicBezTo>
                    <a:pt x="34" y="62"/>
                    <a:pt x="34" y="62"/>
                    <a:pt x="34" y="62"/>
                  </a:cubicBezTo>
                  <a:cubicBezTo>
                    <a:pt x="30" y="53"/>
                    <a:pt x="26" y="44"/>
                    <a:pt x="22" y="33"/>
                  </a:cubicBezTo>
                  <a:cubicBezTo>
                    <a:pt x="21" y="33"/>
                    <a:pt x="21" y="33"/>
                    <a:pt x="21" y="33"/>
                  </a:cubicBezTo>
                  <a:cubicBezTo>
                    <a:pt x="22" y="43"/>
                    <a:pt x="23" y="56"/>
                    <a:pt x="23" y="67"/>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1" name="Freeform 11">
              <a:extLst>
                <a:ext uri="{FF2B5EF4-FFF2-40B4-BE49-F238E27FC236}">
                  <a16:creationId xmlns:a16="http://schemas.microsoft.com/office/drawing/2014/main" id="{386DF496-2936-09E3-F58B-86AF55CE6C5E}"/>
                </a:ext>
              </a:extLst>
            </p:cNvPr>
            <p:cNvSpPr>
              <a:spLocks noEditPoints="1"/>
            </p:cNvSpPr>
            <p:nvPr userDrawn="1"/>
          </p:nvSpPr>
          <p:spPr bwMode="auto">
            <a:xfrm>
              <a:off x="4187825" y="27876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0"/>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2" name="Freeform 12">
              <a:extLst>
                <a:ext uri="{FF2B5EF4-FFF2-40B4-BE49-F238E27FC236}">
                  <a16:creationId xmlns:a16="http://schemas.microsoft.com/office/drawing/2014/main" id="{5AC21A2A-B2FA-732C-EB51-A47FFCEE343B}"/>
                </a:ext>
              </a:extLst>
            </p:cNvPr>
            <p:cNvSpPr>
              <a:spLocks/>
            </p:cNvSpPr>
            <p:nvPr userDrawn="1"/>
          </p:nvSpPr>
          <p:spPr bwMode="auto">
            <a:xfrm>
              <a:off x="4741863" y="2787651"/>
              <a:ext cx="527050" cy="792163"/>
            </a:xfrm>
            <a:custGeom>
              <a:avLst/>
              <a:gdLst>
                <a:gd name="T0" fmla="*/ 123 w 332"/>
                <a:gd name="T1" fmla="*/ 72 h 499"/>
                <a:gd name="T2" fmla="*/ 0 w 332"/>
                <a:gd name="T3" fmla="*/ 72 h 499"/>
                <a:gd name="T4" fmla="*/ 0 w 332"/>
                <a:gd name="T5" fmla="*/ 0 h 499"/>
                <a:gd name="T6" fmla="*/ 332 w 332"/>
                <a:gd name="T7" fmla="*/ 0 h 499"/>
                <a:gd name="T8" fmla="*/ 332 w 332"/>
                <a:gd name="T9" fmla="*/ 72 h 499"/>
                <a:gd name="T10" fmla="*/ 205 w 332"/>
                <a:gd name="T11" fmla="*/ 72 h 499"/>
                <a:gd name="T12" fmla="*/ 205 w 332"/>
                <a:gd name="T13" fmla="*/ 499 h 499"/>
                <a:gd name="T14" fmla="*/ 123 w 332"/>
                <a:gd name="T15" fmla="*/ 499 h 499"/>
                <a:gd name="T16" fmla="*/ 123 w 332"/>
                <a:gd name="T17"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499">
                  <a:moveTo>
                    <a:pt x="123" y="72"/>
                  </a:moveTo>
                  <a:lnTo>
                    <a:pt x="0" y="72"/>
                  </a:lnTo>
                  <a:lnTo>
                    <a:pt x="0" y="0"/>
                  </a:lnTo>
                  <a:lnTo>
                    <a:pt x="332" y="0"/>
                  </a:lnTo>
                  <a:lnTo>
                    <a:pt x="332" y="72"/>
                  </a:lnTo>
                  <a:lnTo>
                    <a:pt x="205" y="72"/>
                  </a:lnTo>
                  <a:lnTo>
                    <a:pt x="205" y="499"/>
                  </a:lnTo>
                  <a:lnTo>
                    <a:pt x="123" y="499"/>
                  </a:lnTo>
                  <a:lnTo>
                    <a:pt x="123"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3" name="Rectangle 13">
              <a:extLst>
                <a:ext uri="{FF2B5EF4-FFF2-40B4-BE49-F238E27FC236}">
                  <a16:creationId xmlns:a16="http://schemas.microsoft.com/office/drawing/2014/main" id="{44CEDB20-E2FA-E68C-B319-D304AAF9AABA}"/>
                </a:ext>
              </a:extLst>
            </p:cNvPr>
            <p:cNvSpPr>
              <a:spLocks noChangeArrowheads="1"/>
            </p:cNvSpPr>
            <p:nvPr userDrawn="1"/>
          </p:nvSpPr>
          <p:spPr bwMode="auto">
            <a:xfrm>
              <a:off x="5334000" y="27876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4" name="Freeform 14">
              <a:extLst>
                <a:ext uri="{FF2B5EF4-FFF2-40B4-BE49-F238E27FC236}">
                  <a16:creationId xmlns:a16="http://schemas.microsoft.com/office/drawing/2014/main" id="{26521072-E7F6-07D9-5CA0-0233C9FD0CE0}"/>
                </a:ext>
              </a:extLst>
            </p:cNvPr>
            <p:cNvSpPr>
              <a:spLocks noEditPoints="1"/>
            </p:cNvSpPr>
            <p:nvPr userDrawn="1"/>
          </p:nvSpPr>
          <p:spPr bwMode="auto">
            <a:xfrm>
              <a:off x="5572125" y="2776538"/>
              <a:ext cx="625475" cy="814388"/>
            </a:xfrm>
            <a:custGeom>
              <a:avLst/>
              <a:gdLst>
                <a:gd name="T0" fmla="*/ 90 w 115"/>
                <a:gd name="T1" fmla="*/ 75 h 150"/>
                <a:gd name="T2" fmla="*/ 57 w 115"/>
                <a:gd name="T3" fmla="*/ 21 h 150"/>
                <a:gd name="T4" fmla="*/ 25 w 115"/>
                <a:gd name="T5" fmla="*/ 75 h 150"/>
                <a:gd name="T6" fmla="*/ 57 w 115"/>
                <a:gd name="T7" fmla="*/ 129 h 150"/>
                <a:gd name="T8" fmla="*/ 90 w 115"/>
                <a:gd name="T9" fmla="*/ 75 h 150"/>
                <a:gd name="T10" fmla="*/ 0 w 115"/>
                <a:gd name="T11" fmla="*/ 75 h 150"/>
                <a:gd name="T12" fmla="*/ 57 w 115"/>
                <a:gd name="T13" fmla="*/ 0 h 150"/>
                <a:gd name="T14" fmla="*/ 115 w 115"/>
                <a:gd name="T15" fmla="*/ 75 h 150"/>
                <a:gd name="T16" fmla="*/ 57 w 115"/>
                <a:gd name="T17" fmla="*/ 150 h 150"/>
                <a:gd name="T18" fmla="*/ 0 w 115"/>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50">
                  <a:moveTo>
                    <a:pt x="90" y="75"/>
                  </a:moveTo>
                  <a:cubicBezTo>
                    <a:pt x="90" y="39"/>
                    <a:pt x="79" y="21"/>
                    <a:pt x="57" y="21"/>
                  </a:cubicBezTo>
                  <a:cubicBezTo>
                    <a:pt x="36" y="21"/>
                    <a:pt x="25" y="39"/>
                    <a:pt x="25" y="75"/>
                  </a:cubicBezTo>
                  <a:cubicBezTo>
                    <a:pt x="25" y="111"/>
                    <a:pt x="36" y="129"/>
                    <a:pt x="57" y="129"/>
                  </a:cubicBezTo>
                  <a:cubicBezTo>
                    <a:pt x="79" y="129"/>
                    <a:pt x="90" y="111"/>
                    <a:pt x="90" y="75"/>
                  </a:cubicBezTo>
                  <a:moveTo>
                    <a:pt x="0" y="75"/>
                  </a:moveTo>
                  <a:cubicBezTo>
                    <a:pt x="0" y="28"/>
                    <a:pt x="20" y="0"/>
                    <a:pt x="57" y="0"/>
                  </a:cubicBezTo>
                  <a:cubicBezTo>
                    <a:pt x="94" y="0"/>
                    <a:pt x="115" y="28"/>
                    <a:pt x="115" y="75"/>
                  </a:cubicBezTo>
                  <a:cubicBezTo>
                    <a:pt x="115" y="122"/>
                    <a:pt x="94" y="150"/>
                    <a:pt x="57" y="150"/>
                  </a:cubicBezTo>
                  <a:cubicBezTo>
                    <a:pt x="20" y="150"/>
                    <a:pt x="0" y="122"/>
                    <a:pt x="0"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5" name="Freeform 15">
              <a:extLst>
                <a:ext uri="{FF2B5EF4-FFF2-40B4-BE49-F238E27FC236}">
                  <a16:creationId xmlns:a16="http://schemas.microsoft.com/office/drawing/2014/main" id="{822E508C-5F3E-537C-CF91-4E433740A1F4}"/>
                </a:ext>
              </a:extLst>
            </p:cNvPr>
            <p:cNvSpPr>
              <a:spLocks/>
            </p:cNvSpPr>
            <p:nvPr userDrawn="1"/>
          </p:nvSpPr>
          <p:spPr bwMode="auto">
            <a:xfrm>
              <a:off x="6311900" y="2787651"/>
              <a:ext cx="558800" cy="792163"/>
            </a:xfrm>
            <a:custGeom>
              <a:avLst/>
              <a:gdLst>
                <a:gd name="T0" fmla="*/ 0 w 103"/>
                <a:gd name="T1" fmla="*/ 0 h 146"/>
                <a:gd name="T2" fmla="*/ 26 w 103"/>
                <a:gd name="T3" fmla="*/ 0 h 146"/>
                <a:gd name="T4" fmla="*/ 69 w 103"/>
                <a:gd name="T5" fmla="*/ 85 h 146"/>
                <a:gd name="T6" fmla="*/ 81 w 103"/>
                <a:gd name="T7" fmla="*/ 113 h 146"/>
                <a:gd name="T8" fmla="*/ 82 w 103"/>
                <a:gd name="T9" fmla="*/ 113 h 146"/>
                <a:gd name="T10" fmla="*/ 80 w 103"/>
                <a:gd name="T11" fmla="*/ 80 h 146"/>
                <a:gd name="T12" fmla="*/ 80 w 103"/>
                <a:gd name="T13" fmla="*/ 0 h 146"/>
                <a:gd name="T14" fmla="*/ 103 w 103"/>
                <a:gd name="T15" fmla="*/ 0 h 146"/>
                <a:gd name="T16" fmla="*/ 103 w 103"/>
                <a:gd name="T17" fmla="*/ 146 h 146"/>
                <a:gd name="T18" fmla="*/ 78 w 103"/>
                <a:gd name="T19" fmla="*/ 146 h 146"/>
                <a:gd name="T20" fmla="*/ 35 w 103"/>
                <a:gd name="T21" fmla="*/ 62 h 146"/>
                <a:gd name="T22" fmla="*/ 23 w 103"/>
                <a:gd name="T23" fmla="*/ 33 h 146"/>
                <a:gd name="T24" fmla="*/ 22 w 103"/>
                <a:gd name="T25" fmla="*/ 33 h 146"/>
                <a:gd name="T26" fmla="*/ 24 w 103"/>
                <a:gd name="T27" fmla="*/ 67 h 146"/>
                <a:gd name="T28" fmla="*/ 24 w 103"/>
                <a:gd name="T29" fmla="*/ 146 h 146"/>
                <a:gd name="T30" fmla="*/ 0 w 103"/>
                <a:gd name="T31" fmla="*/ 146 h 146"/>
                <a:gd name="T32" fmla="*/ 0 w 103"/>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46">
                  <a:moveTo>
                    <a:pt x="0" y="0"/>
                  </a:moveTo>
                  <a:cubicBezTo>
                    <a:pt x="26" y="0"/>
                    <a:pt x="26" y="0"/>
                    <a:pt x="26" y="0"/>
                  </a:cubicBezTo>
                  <a:cubicBezTo>
                    <a:pt x="69" y="85"/>
                    <a:pt x="69" y="85"/>
                    <a:pt x="69" y="85"/>
                  </a:cubicBezTo>
                  <a:cubicBezTo>
                    <a:pt x="73" y="93"/>
                    <a:pt x="77" y="104"/>
                    <a:pt x="81" y="113"/>
                  </a:cubicBezTo>
                  <a:cubicBezTo>
                    <a:pt x="82" y="113"/>
                    <a:pt x="82" y="113"/>
                    <a:pt x="82" y="113"/>
                  </a:cubicBezTo>
                  <a:cubicBezTo>
                    <a:pt x="81" y="101"/>
                    <a:pt x="80" y="89"/>
                    <a:pt x="80" y="80"/>
                  </a:cubicBezTo>
                  <a:cubicBezTo>
                    <a:pt x="80" y="0"/>
                    <a:pt x="80" y="0"/>
                    <a:pt x="80" y="0"/>
                  </a:cubicBezTo>
                  <a:cubicBezTo>
                    <a:pt x="103" y="0"/>
                    <a:pt x="103" y="0"/>
                    <a:pt x="103" y="0"/>
                  </a:cubicBezTo>
                  <a:cubicBezTo>
                    <a:pt x="103" y="146"/>
                    <a:pt x="103" y="146"/>
                    <a:pt x="103" y="146"/>
                  </a:cubicBezTo>
                  <a:cubicBezTo>
                    <a:pt x="78" y="146"/>
                    <a:pt x="78" y="146"/>
                    <a:pt x="78" y="146"/>
                  </a:cubicBezTo>
                  <a:cubicBezTo>
                    <a:pt x="35" y="62"/>
                    <a:pt x="35" y="62"/>
                    <a:pt x="35" y="62"/>
                  </a:cubicBezTo>
                  <a:cubicBezTo>
                    <a:pt x="30" y="53"/>
                    <a:pt x="27" y="44"/>
                    <a:pt x="23" y="33"/>
                  </a:cubicBezTo>
                  <a:cubicBezTo>
                    <a:pt x="22" y="33"/>
                    <a:pt x="22" y="33"/>
                    <a:pt x="22" y="33"/>
                  </a:cubicBezTo>
                  <a:cubicBezTo>
                    <a:pt x="23" y="43"/>
                    <a:pt x="24" y="56"/>
                    <a:pt x="24" y="67"/>
                  </a:cubicBezTo>
                  <a:cubicBezTo>
                    <a:pt x="24" y="146"/>
                    <a:pt x="24" y="146"/>
                    <a:pt x="24"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6" name="Freeform 16">
              <a:extLst>
                <a:ext uri="{FF2B5EF4-FFF2-40B4-BE49-F238E27FC236}">
                  <a16:creationId xmlns:a16="http://schemas.microsoft.com/office/drawing/2014/main" id="{7B720C57-D35A-B4DE-D278-F03C69F6AFAC}"/>
                </a:ext>
              </a:extLst>
            </p:cNvPr>
            <p:cNvSpPr>
              <a:spLocks noEditPoints="1"/>
            </p:cNvSpPr>
            <p:nvPr userDrawn="1"/>
          </p:nvSpPr>
          <p:spPr bwMode="auto">
            <a:xfrm>
              <a:off x="6946900" y="2787651"/>
              <a:ext cx="612775" cy="792163"/>
            </a:xfrm>
            <a:custGeom>
              <a:avLst/>
              <a:gdLst>
                <a:gd name="T0" fmla="*/ 75 w 113"/>
                <a:gd name="T1" fmla="*/ 91 h 146"/>
                <a:gd name="T2" fmla="*/ 63 w 113"/>
                <a:gd name="T3" fmla="*/ 48 h 146"/>
                <a:gd name="T4" fmla="*/ 57 w 113"/>
                <a:gd name="T5" fmla="*/ 22 h 146"/>
                <a:gd name="T6" fmla="*/ 56 w 113"/>
                <a:gd name="T7" fmla="*/ 22 h 146"/>
                <a:gd name="T8" fmla="*/ 50 w 113"/>
                <a:gd name="T9" fmla="*/ 48 h 146"/>
                <a:gd name="T10" fmla="*/ 39 w 113"/>
                <a:gd name="T11" fmla="*/ 91 h 146"/>
                <a:gd name="T12" fmla="*/ 75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5" y="91"/>
                  </a:moveTo>
                  <a:cubicBezTo>
                    <a:pt x="63" y="48"/>
                    <a:pt x="63" y="48"/>
                    <a:pt x="63" y="48"/>
                  </a:cubicBezTo>
                  <a:cubicBezTo>
                    <a:pt x="61" y="40"/>
                    <a:pt x="59" y="33"/>
                    <a:pt x="57" y="22"/>
                  </a:cubicBezTo>
                  <a:cubicBezTo>
                    <a:pt x="56" y="22"/>
                    <a:pt x="56" y="22"/>
                    <a:pt x="56" y="22"/>
                  </a:cubicBezTo>
                  <a:cubicBezTo>
                    <a:pt x="54" y="33"/>
                    <a:pt x="53" y="40"/>
                    <a:pt x="50" y="48"/>
                  </a:cubicBezTo>
                  <a:cubicBezTo>
                    <a:pt x="39" y="91"/>
                    <a:pt x="39" y="91"/>
                    <a:pt x="39" y="91"/>
                  </a:cubicBezTo>
                  <a:lnTo>
                    <a:pt x="75"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7" name="Freeform 17">
              <a:extLst>
                <a:ext uri="{FF2B5EF4-FFF2-40B4-BE49-F238E27FC236}">
                  <a16:creationId xmlns:a16="http://schemas.microsoft.com/office/drawing/2014/main" id="{1F7C8600-EFE6-7C3C-3D05-D64BD5074D6B}"/>
                </a:ext>
              </a:extLst>
            </p:cNvPr>
            <p:cNvSpPr>
              <a:spLocks/>
            </p:cNvSpPr>
            <p:nvPr userDrawn="1"/>
          </p:nvSpPr>
          <p:spPr bwMode="auto">
            <a:xfrm>
              <a:off x="7631113" y="2787651"/>
              <a:ext cx="433388" cy="792163"/>
            </a:xfrm>
            <a:custGeom>
              <a:avLst/>
              <a:gdLst>
                <a:gd name="T0" fmla="*/ 0 w 273"/>
                <a:gd name="T1" fmla="*/ 0 h 499"/>
                <a:gd name="T2" fmla="*/ 82 w 273"/>
                <a:gd name="T3" fmla="*/ 0 h 499"/>
                <a:gd name="T4" fmla="*/ 82 w 273"/>
                <a:gd name="T5" fmla="*/ 427 h 499"/>
                <a:gd name="T6" fmla="*/ 273 w 273"/>
                <a:gd name="T7" fmla="*/ 427 h 499"/>
                <a:gd name="T8" fmla="*/ 273 w 273"/>
                <a:gd name="T9" fmla="*/ 499 h 499"/>
                <a:gd name="T10" fmla="*/ 0 w 273"/>
                <a:gd name="T11" fmla="*/ 499 h 499"/>
                <a:gd name="T12" fmla="*/ 0 w 273"/>
                <a:gd name="T13" fmla="*/ 0 h 499"/>
              </a:gdLst>
              <a:ahLst/>
              <a:cxnLst>
                <a:cxn ang="0">
                  <a:pos x="T0" y="T1"/>
                </a:cxn>
                <a:cxn ang="0">
                  <a:pos x="T2" y="T3"/>
                </a:cxn>
                <a:cxn ang="0">
                  <a:pos x="T4" y="T5"/>
                </a:cxn>
                <a:cxn ang="0">
                  <a:pos x="T6" y="T7"/>
                </a:cxn>
                <a:cxn ang="0">
                  <a:pos x="T8" y="T9"/>
                </a:cxn>
                <a:cxn ang="0">
                  <a:pos x="T10" y="T11"/>
                </a:cxn>
                <a:cxn ang="0">
                  <a:pos x="T12" y="T13"/>
                </a:cxn>
              </a:cxnLst>
              <a:rect l="0" t="0" r="r" b="b"/>
              <a:pathLst>
                <a:path w="273" h="499">
                  <a:moveTo>
                    <a:pt x="0" y="0"/>
                  </a:moveTo>
                  <a:lnTo>
                    <a:pt x="82" y="0"/>
                  </a:lnTo>
                  <a:lnTo>
                    <a:pt x="82" y="427"/>
                  </a:lnTo>
                  <a:lnTo>
                    <a:pt x="273" y="427"/>
                  </a:lnTo>
                  <a:lnTo>
                    <a:pt x="273"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18" name="Freeform 18">
              <a:extLst>
                <a:ext uri="{FF2B5EF4-FFF2-40B4-BE49-F238E27FC236}">
                  <a16:creationId xmlns:a16="http://schemas.microsoft.com/office/drawing/2014/main" id="{1FB269A0-E8F5-3C5B-08E1-B451E337AEB3}"/>
                </a:ext>
              </a:extLst>
            </p:cNvPr>
            <p:cNvSpPr>
              <a:spLocks noEditPoints="1"/>
            </p:cNvSpPr>
            <p:nvPr userDrawn="1"/>
          </p:nvSpPr>
          <p:spPr bwMode="auto">
            <a:xfrm>
              <a:off x="3416300" y="4730751"/>
              <a:ext cx="614363" cy="792163"/>
            </a:xfrm>
            <a:custGeom>
              <a:avLst/>
              <a:gdLst>
                <a:gd name="T0" fmla="*/ 74 w 113"/>
                <a:gd name="T1" fmla="*/ 91 h 146"/>
                <a:gd name="T2" fmla="*/ 63 w 113"/>
                <a:gd name="T3" fmla="*/ 48 h 146"/>
                <a:gd name="T4" fmla="*/ 57 w 113"/>
                <a:gd name="T5" fmla="*/ 22 h 146"/>
                <a:gd name="T6" fmla="*/ 56 w 113"/>
                <a:gd name="T7" fmla="*/ 22 h 146"/>
                <a:gd name="T8" fmla="*/ 50 w 113"/>
                <a:gd name="T9" fmla="*/ 48 h 146"/>
                <a:gd name="T10" fmla="*/ 38 w 113"/>
                <a:gd name="T11" fmla="*/ 91 h 146"/>
                <a:gd name="T12" fmla="*/ 74 w 113"/>
                <a:gd name="T13" fmla="*/ 91 h 146"/>
                <a:gd name="T14" fmla="*/ 42 w 113"/>
                <a:gd name="T15" fmla="*/ 0 h 146"/>
                <a:gd name="T16" fmla="*/ 71 w 113"/>
                <a:gd name="T17" fmla="*/ 0 h 146"/>
                <a:gd name="T18" fmla="*/ 113 w 113"/>
                <a:gd name="T19" fmla="*/ 146 h 146"/>
                <a:gd name="T20" fmla="*/ 89 w 113"/>
                <a:gd name="T21" fmla="*/ 146 h 146"/>
                <a:gd name="T22" fmla="*/ 79 w 113"/>
                <a:gd name="T23" fmla="*/ 110 h 146"/>
                <a:gd name="T24" fmla="*/ 34 w 113"/>
                <a:gd name="T25" fmla="*/ 110 h 146"/>
                <a:gd name="T26" fmla="*/ 24 w 113"/>
                <a:gd name="T27" fmla="*/ 146 h 146"/>
                <a:gd name="T28" fmla="*/ 0 w 113"/>
                <a:gd name="T29" fmla="*/ 146 h 146"/>
                <a:gd name="T30" fmla="*/ 42 w 113"/>
                <a:gd name="T3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46">
                  <a:moveTo>
                    <a:pt x="74" y="91"/>
                  </a:moveTo>
                  <a:cubicBezTo>
                    <a:pt x="63" y="48"/>
                    <a:pt x="63" y="48"/>
                    <a:pt x="63" y="48"/>
                  </a:cubicBezTo>
                  <a:cubicBezTo>
                    <a:pt x="61" y="41"/>
                    <a:pt x="59" y="33"/>
                    <a:pt x="57" y="22"/>
                  </a:cubicBezTo>
                  <a:cubicBezTo>
                    <a:pt x="56" y="22"/>
                    <a:pt x="56" y="22"/>
                    <a:pt x="56" y="22"/>
                  </a:cubicBezTo>
                  <a:cubicBezTo>
                    <a:pt x="54" y="33"/>
                    <a:pt x="52" y="40"/>
                    <a:pt x="50" y="48"/>
                  </a:cubicBezTo>
                  <a:cubicBezTo>
                    <a:pt x="38" y="91"/>
                    <a:pt x="38" y="91"/>
                    <a:pt x="38" y="91"/>
                  </a:cubicBezTo>
                  <a:lnTo>
                    <a:pt x="74" y="91"/>
                  </a:lnTo>
                  <a:close/>
                  <a:moveTo>
                    <a:pt x="42" y="0"/>
                  </a:moveTo>
                  <a:cubicBezTo>
                    <a:pt x="71" y="0"/>
                    <a:pt x="71" y="0"/>
                    <a:pt x="71" y="0"/>
                  </a:cubicBezTo>
                  <a:cubicBezTo>
                    <a:pt x="113" y="146"/>
                    <a:pt x="113" y="146"/>
                    <a:pt x="113" y="146"/>
                  </a:cubicBezTo>
                  <a:cubicBezTo>
                    <a:pt x="89" y="146"/>
                    <a:pt x="89" y="146"/>
                    <a:pt x="89" y="146"/>
                  </a:cubicBezTo>
                  <a:cubicBezTo>
                    <a:pt x="79" y="110"/>
                    <a:pt x="79" y="110"/>
                    <a:pt x="79" y="110"/>
                  </a:cubicBezTo>
                  <a:cubicBezTo>
                    <a:pt x="34" y="110"/>
                    <a:pt x="34" y="110"/>
                    <a:pt x="34" y="110"/>
                  </a:cubicBezTo>
                  <a:cubicBezTo>
                    <a:pt x="24" y="146"/>
                    <a:pt x="24" y="146"/>
                    <a:pt x="24" y="146"/>
                  </a:cubicBezTo>
                  <a:cubicBezTo>
                    <a:pt x="0" y="146"/>
                    <a:pt x="0" y="146"/>
                    <a:pt x="0" y="146"/>
                  </a:cubicBezTo>
                  <a:lnTo>
                    <a:pt x="4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3" name="Freeform 19">
              <a:extLst>
                <a:ext uri="{FF2B5EF4-FFF2-40B4-BE49-F238E27FC236}">
                  <a16:creationId xmlns:a16="http://schemas.microsoft.com/office/drawing/2014/main" id="{DC5455FB-89FA-0860-C6DB-65EF1BCE8F6E}"/>
                </a:ext>
              </a:extLst>
            </p:cNvPr>
            <p:cNvSpPr>
              <a:spLocks noEditPoints="1"/>
            </p:cNvSpPr>
            <p:nvPr userDrawn="1"/>
          </p:nvSpPr>
          <p:spPr bwMode="auto">
            <a:xfrm>
              <a:off x="4079875" y="4730751"/>
              <a:ext cx="520700" cy="792163"/>
            </a:xfrm>
            <a:custGeom>
              <a:avLst/>
              <a:gdLst>
                <a:gd name="T0" fmla="*/ 41 w 96"/>
                <a:gd name="T1" fmla="*/ 73 h 146"/>
                <a:gd name="T2" fmla="*/ 64 w 96"/>
                <a:gd name="T3" fmla="*/ 46 h 146"/>
                <a:gd name="T4" fmla="*/ 41 w 96"/>
                <a:gd name="T5" fmla="*/ 20 h 146"/>
                <a:gd name="T6" fmla="*/ 23 w 96"/>
                <a:gd name="T7" fmla="*/ 20 h 146"/>
                <a:gd name="T8" fmla="*/ 23 w 96"/>
                <a:gd name="T9" fmla="*/ 73 h 146"/>
                <a:gd name="T10" fmla="*/ 41 w 96"/>
                <a:gd name="T11" fmla="*/ 73 h 146"/>
                <a:gd name="T12" fmla="*/ 0 w 96"/>
                <a:gd name="T13" fmla="*/ 0 h 146"/>
                <a:gd name="T14" fmla="*/ 43 w 96"/>
                <a:gd name="T15" fmla="*/ 0 h 146"/>
                <a:gd name="T16" fmla="*/ 89 w 96"/>
                <a:gd name="T17" fmla="*/ 45 h 146"/>
                <a:gd name="T18" fmla="*/ 64 w 96"/>
                <a:gd name="T19" fmla="*/ 88 h 146"/>
                <a:gd name="T20" fmla="*/ 64 w 96"/>
                <a:gd name="T21" fmla="*/ 89 h 146"/>
                <a:gd name="T22" fmla="*/ 96 w 96"/>
                <a:gd name="T23" fmla="*/ 143 h 146"/>
                <a:gd name="T24" fmla="*/ 96 w 96"/>
                <a:gd name="T25" fmla="*/ 146 h 146"/>
                <a:gd name="T26" fmla="*/ 71 w 96"/>
                <a:gd name="T27" fmla="*/ 146 h 146"/>
                <a:gd name="T28" fmla="*/ 40 w 96"/>
                <a:gd name="T29" fmla="*/ 93 h 146"/>
                <a:gd name="T30" fmla="*/ 23 w 96"/>
                <a:gd name="T31" fmla="*/ 93 h 146"/>
                <a:gd name="T32" fmla="*/ 23 w 96"/>
                <a:gd name="T33" fmla="*/ 146 h 146"/>
                <a:gd name="T34" fmla="*/ 0 w 96"/>
                <a:gd name="T35" fmla="*/ 146 h 146"/>
                <a:gd name="T36" fmla="*/ 0 w 96"/>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46">
                  <a:moveTo>
                    <a:pt x="41" y="73"/>
                  </a:moveTo>
                  <a:cubicBezTo>
                    <a:pt x="58" y="73"/>
                    <a:pt x="64" y="62"/>
                    <a:pt x="64" y="46"/>
                  </a:cubicBezTo>
                  <a:cubicBezTo>
                    <a:pt x="64" y="32"/>
                    <a:pt x="58" y="20"/>
                    <a:pt x="41" y="20"/>
                  </a:cubicBezTo>
                  <a:cubicBezTo>
                    <a:pt x="23" y="20"/>
                    <a:pt x="23" y="20"/>
                    <a:pt x="23" y="20"/>
                  </a:cubicBezTo>
                  <a:cubicBezTo>
                    <a:pt x="23" y="73"/>
                    <a:pt x="23" y="73"/>
                    <a:pt x="23" y="73"/>
                  </a:cubicBezTo>
                  <a:lnTo>
                    <a:pt x="41" y="73"/>
                  </a:lnTo>
                  <a:close/>
                  <a:moveTo>
                    <a:pt x="0" y="0"/>
                  </a:moveTo>
                  <a:cubicBezTo>
                    <a:pt x="43" y="0"/>
                    <a:pt x="43" y="0"/>
                    <a:pt x="43" y="0"/>
                  </a:cubicBezTo>
                  <a:cubicBezTo>
                    <a:pt x="74" y="0"/>
                    <a:pt x="89" y="17"/>
                    <a:pt x="89" y="45"/>
                  </a:cubicBezTo>
                  <a:cubicBezTo>
                    <a:pt x="89" y="66"/>
                    <a:pt x="79" y="83"/>
                    <a:pt x="64" y="88"/>
                  </a:cubicBezTo>
                  <a:cubicBezTo>
                    <a:pt x="64" y="89"/>
                    <a:pt x="64" y="89"/>
                    <a:pt x="64" y="89"/>
                  </a:cubicBezTo>
                  <a:cubicBezTo>
                    <a:pt x="71" y="97"/>
                    <a:pt x="91" y="140"/>
                    <a:pt x="96" y="143"/>
                  </a:cubicBezTo>
                  <a:cubicBezTo>
                    <a:pt x="96" y="146"/>
                    <a:pt x="96" y="146"/>
                    <a:pt x="96" y="146"/>
                  </a:cubicBezTo>
                  <a:cubicBezTo>
                    <a:pt x="71" y="146"/>
                    <a:pt x="71" y="146"/>
                    <a:pt x="71" y="146"/>
                  </a:cubicBezTo>
                  <a:cubicBezTo>
                    <a:pt x="64" y="142"/>
                    <a:pt x="46" y="97"/>
                    <a:pt x="40" y="93"/>
                  </a:cubicBezTo>
                  <a:cubicBezTo>
                    <a:pt x="23" y="93"/>
                    <a:pt x="23" y="93"/>
                    <a:pt x="23" y="93"/>
                  </a:cubicBezTo>
                  <a:cubicBezTo>
                    <a:pt x="23" y="146"/>
                    <a:pt x="23" y="146"/>
                    <a:pt x="23" y="146"/>
                  </a:cubicBezTo>
                  <a:cubicBezTo>
                    <a:pt x="0" y="146"/>
                    <a:pt x="0" y="146"/>
                    <a:pt x="0"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4" name="Freeform 20">
              <a:extLst>
                <a:ext uri="{FF2B5EF4-FFF2-40B4-BE49-F238E27FC236}">
                  <a16:creationId xmlns:a16="http://schemas.microsoft.com/office/drawing/2014/main" id="{23C756A3-131C-B588-90B5-6E831A2C81D6}"/>
                </a:ext>
              </a:extLst>
            </p:cNvPr>
            <p:cNvSpPr>
              <a:spLocks/>
            </p:cNvSpPr>
            <p:nvPr userDrawn="1"/>
          </p:nvSpPr>
          <p:spPr bwMode="auto">
            <a:xfrm>
              <a:off x="4643438" y="4719638"/>
              <a:ext cx="592138" cy="814388"/>
            </a:xfrm>
            <a:custGeom>
              <a:avLst/>
              <a:gdLst>
                <a:gd name="T0" fmla="*/ 25 w 109"/>
                <a:gd name="T1" fmla="*/ 75 h 150"/>
                <a:gd name="T2" fmla="*/ 58 w 109"/>
                <a:gd name="T3" fmla="*/ 129 h 150"/>
                <a:gd name="T4" fmla="*/ 85 w 109"/>
                <a:gd name="T5" fmla="*/ 94 h 150"/>
                <a:gd name="T6" fmla="*/ 108 w 109"/>
                <a:gd name="T7" fmla="*/ 95 h 150"/>
                <a:gd name="T8" fmla="*/ 109 w 109"/>
                <a:gd name="T9" fmla="*/ 99 h 150"/>
                <a:gd name="T10" fmla="*/ 58 w 109"/>
                <a:gd name="T11" fmla="*/ 150 h 150"/>
                <a:gd name="T12" fmla="*/ 0 w 109"/>
                <a:gd name="T13" fmla="*/ 75 h 150"/>
                <a:gd name="T14" fmla="*/ 58 w 109"/>
                <a:gd name="T15" fmla="*/ 0 h 150"/>
                <a:gd name="T16" fmla="*/ 109 w 109"/>
                <a:gd name="T17" fmla="*/ 49 h 150"/>
                <a:gd name="T18" fmla="*/ 109 w 109"/>
                <a:gd name="T19" fmla="*/ 55 h 150"/>
                <a:gd name="T20" fmla="*/ 85 w 109"/>
                <a:gd name="T21" fmla="*/ 56 h 150"/>
                <a:gd name="T22" fmla="*/ 58 w 109"/>
                <a:gd name="T23" fmla="*/ 21 h 150"/>
                <a:gd name="T24" fmla="*/ 25 w 109"/>
                <a:gd name="T2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50">
                  <a:moveTo>
                    <a:pt x="25" y="75"/>
                  </a:moveTo>
                  <a:cubicBezTo>
                    <a:pt x="25" y="111"/>
                    <a:pt x="38" y="129"/>
                    <a:pt x="58" y="129"/>
                  </a:cubicBezTo>
                  <a:cubicBezTo>
                    <a:pt x="77" y="129"/>
                    <a:pt x="85" y="116"/>
                    <a:pt x="85" y="94"/>
                  </a:cubicBezTo>
                  <a:cubicBezTo>
                    <a:pt x="108" y="95"/>
                    <a:pt x="108" y="95"/>
                    <a:pt x="108" y="95"/>
                  </a:cubicBezTo>
                  <a:cubicBezTo>
                    <a:pt x="109" y="96"/>
                    <a:pt x="109" y="98"/>
                    <a:pt x="109" y="99"/>
                  </a:cubicBezTo>
                  <a:cubicBezTo>
                    <a:pt x="109" y="129"/>
                    <a:pt x="94" y="150"/>
                    <a:pt x="58" y="150"/>
                  </a:cubicBezTo>
                  <a:cubicBezTo>
                    <a:pt x="23" y="150"/>
                    <a:pt x="0" y="124"/>
                    <a:pt x="0" y="75"/>
                  </a:cubicBezTo>
                  <a:cubicBezTo>
                    <a:pt x="0" y="27"/>
                    <a:pt x="23" y="0"/>
                    <a:pt x="58" y="0"/>
                  </a:cubicBezTo>
                  <a:cubicBezTo>
                    <a:pt x="102" y="0"/>
                    <a:pt x="109" y="32"/>
                    <a:pt x="109" y="49"/>
                  </a:cubicBezTo>
                  <a:cubicBezTo>
                    <a:pt x="109" y="51"/>
                    <a:pt x="109" y="54"/>
                    <a:pt x="109" y="55"/>
                  </a:cubicBezTo>
                  <a:cubicBezTo>
                    <a:pt x="85" y="56"/>
                    <a:pt x="85" y="56"/>
                    <a:pt x="85" y="56"/>
                  </a:cubicBezTo>
                  <a:cubicBezTo>
                    <a:pt x="85" y="34"/>
                    <a:pt x="77" y="21"/>
                    <a:pt x="58" y="21"/>
                  </a:cubicBezTo>
                  <a:cubicBezTo>
                    <a:pt x="38" y="21"/>
                    <a:pt x="25" y="40"/>
                    <a:pt x="25"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5" name="Freeform 21">
              <a:extLst>
                <a:ext uri="{FF2B5EF4-FFF2-40B4-BE49-F238E27FC236}">
                  <a16:creationId xmlns:a16="http://schemas.microsoft.com/office/drawing/2014/main" id="{B8DC1352-F3ED-B1D2-3E90-B5260BBC9A5C}"/>
                </a:ext>
              </a:extLst>
            </p:cNvPr>
            <p:cNvSpPr>
              <a:spLocks/>
            </p:cNvSpPr>
            <p:nvPr userDrawn="1"/>
          </p:nvSpPr>
          <p:spPr bwMode="auto">
            <a:xfrm>
              <a:off x="5338763" y="4730751"/>
              <a:ext cx="565150" cy="792163"/>
            </a:xfrm>
            <a:custGeom>
              <a:avLst/>
              <a:gdLst>
                <a:gd name="T0" fmla="*/ 0 w 356"/>
                <a:gd name="T1" fmla="*/ 0 h 499"/>
                <a:gd name="T2" fmla="*/ 82 w 356"/>
                <a:gd name="T3" fmla="*/ 0 h 499"/>
                <a:gd name="T4" fmla="*/ 82 w 356"/>
                <a:gd name="T5" fmla="*/ 212 h 499"/>
                <a:gd name="T6" fmla="*/ 277 w 356"/>
                <a:gd name="T7" fmla="*/ 212 h 499"/>
                <a:gd name="T8" fmla="*/ 277 w 356"/>
                <a:gd name="T9" fmla="*/ 0 h 499"/>
                <a:gd name="T10" fmla="*/ 356 w 356"/>
                <a:gd name="T11" fmla="*/ 0 h 499"/>
                <a:gd name="T12" fmla="*/ 356 w 356"/>
                <a:gd name="T13" fmla="*/ 499 h 499"/>
                <a:gd name="T14" fmla="*/ 277 w 356"/>
                <a:gd name="T15" fmla="*/ 499 h 499"/>
                <a:gd name="T16" fmla="*/ 277 w 356"/>
                <a:gd name="T17" fmla="*/ 284 h 499"/>
                <a:gd name="T18" fmla="*/ 82 w 356"/>
                <a:gd name="T19" fmla="*/ 284 h 499"/>
                <a:gd name="T20" fmla="*/ 82 w 356"/>
                <a:gd name="T21" fmla="*/ 499 h 499"/>
                <a:gd name="T22" fmla="*/ 0 w 356"/>
                <a:gd name="T23" fmla="*/ 499 h 499"/>
                <a:gd name="T24" fmla="*/ 0 w 356"/>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499">
                  <a:moveTo>
                    <a:pt x="0" y="0"/>
                  </a:moveTo>
                  <a:lnTo>
                    <a:pt x="82" y="0"/>
                  </a:lnTo>
                  <a:lnTo>
                    <a:pt x="82" y="212"/>
                  </a:lnTo>
                  <a:lnTo>
                    <a:pt x="277" y="212"/>
                  </a:lnTo>
                  <a:lnTo>
                    <a:pt x="277" y="0"/>
                  </a:lnTo>
                  <a:lnTo>
                    <a:pt x="356" y="0"/>
                  </a:lnTo>
                  <a:lnTo>
                    <a:pt x="356" y="499"/>
                  </a:lnTo>
                  <a:lnTo>
                    <a:pt x="277" y="499"/>
                  </a:lnTo>
                  <a:lnTo>
                    <a:pt x="277" y="284"/>
                  </a:lnTo>
                  <a:lnTo>
                    <a:pt x="82" y="284"/>
                  </a:lnTo>
                  <a:lnTo>
                    <a:pt x="82"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6" name="Rectangle 22">
              <a:extLst>
                <a:ext uri="{FF2B5EF4-FFF2-40B4-BE49-F238E27FC236}">
                  <a16:creationId xmlns:a16="http://schemas.microsoft.com/office/drawing/2014/main" id="{71234C42-19B3-ED6F-0C2D-0022E0279C62}"/>
                </a:ext>
              </a:extLst>
            </p:cNvPr>
            <p:cNvSpPr>
              <a:spLocks noChangeArrowheads="1"/>
            </p:cNvSpPr>
            <p:nvPr userDrawn="1"/>
          </p:nvSpPr>
          <p:spPr bwMode="auto">
            <a:xfrm>
              <a:off x="6072188" y="4730751"/>
              <a:ext cx="13017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7" name="Freeform 23">
              <a:extLst>
                <a:ext uri="{FF2B5EF4-FFF2-40B4-BE49-F238E27FC236}">
                  <a16:creationId xmlns:a16="http://schemas.microsoft.com/office/drawing/2014/main" id="{F46BB90A-7E85-AF05-8A32-352A1345EF94}"/>
                </a:ext>
              </a:extLst>
            </p:cNvPr>
            <p:cNvSpPr>
              <a:spLocks/>
            </p:cNvSpPr>
            <p:nvPr userDrawn="1"/>
          </p:nvSpPr>
          <p:spPr bwMode="auto">
            <a:xfrm>
              <a:off x="6305550" y="4730751"/>
              <a:ext cx="603250" cy="792163"/>
            </a:xfrm>
            <a:custGeom>
              <a:avLst/>
              <a:gdLst>
                <a:gd name="T0" fmla="*/ 0 w 111"/>
                <a:gd name="T1" fmla="*/ 0 h 146"/>
                <a:gd name="T2" fmla="*/ 25 w 111"/>
                <a:gd name="T3" fmla="*/ 0 h 146"/>
                <a:gd name="T4" fmla="*/ 47 w 111"/>
                <a:gd name="T5" fmla="*/ 84 h 146"/>
                <a:gd name="T6" fmla="*/ 55 w 111"/>
                <a:gd name="T7" fmla="*/ 122 h 146"/>
                <a:gd name="T8" fmla="*/ 56 w 111"/>
                <a:gd name="T9" fmla="*/ 122 h 146"/>
                <a:gd name="T10" fmla="*/ 64 w 111"/>
                <a:gd name="T11" fmla="*/ 84 h 146"/>
                <a:gd name="T12" fmla="*/ 86 w 111"/>
                <a:gd name="T13" fmla="*/ 0 h 146"/>
                <a:gd name="T14" fmla="*/ 111 w 111"/>
                <a:gd name="T15" fmla="*/ 0 h 146"/>
                <a:gd name="T16" fmla="*/ 69 w 111"/>
                <a:gd name="T17" fmla="*/ 146 h 146"/>
                <a:gd name="T18" fmla="*/ 42 w 111"/>
                <a:gd name="T19" fmla="*/ 146 h 146"/>
                <a:gd name="T20" fmla="*/ 0 w 111"/>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6">
                  <a:moveTo>
                    <a:pt x="0" y="0"/>
                  </a:moveTo>
                  <a:cubicBezTo>
                    <a:pt x="25" y="0"/>
                    <a:pt x="25" y="0"/>
                    <a:pt x="25" y="0"/>
                  </a:cubicBezTo>
                  <a:cubicBezTo>
                    <a:pt x="47" y="84"/>
                    <a:pt x="47" y="84"/>
                    <a:pt x="47" y="84"/>
                  </a:cubicBezTo>
                  <a:cubicBezTo>
                    <a:pt x="51" y="97"/>
                    <a:pt x="52" y="109"/>
                    <a:pt x="55" y="122"/>
                  </a:cubicBezTo>
                  <a:cubicBezTo>
                    <a:pt x="56" y="122"/>
                    <a:pt x="56" y="122"/>
                    <a:pt x="56" y="122"/>
                  </a:cubicBezTo>
                  <a:cubicBezTo>
                    <a:pt x="59" y="109"/>
                    <a:pt x="61" y="97"/>
                    <a:pt x="64" y="84"/>
                  </a:cubicBezTo>
                  <a:cubicBezTo>
                    <a:pt x="86" y="0"/>
                    <a:pt x="86" y="0"/>
                    <a:pt x="86" y="0"/>
                  </a:cubicBezTo>
                  <a:cubicBezTo>
                    <a:pt x="111" y="0"/>
                    <a:pt x="111" y="0"/>
                    <a:pt x="111" y="0"/>
                  </a:cubicBezTo>
                  <a:cubicBezTo>
                    <a:pt x="69" y="146"/>
                    <a:pt x="69" y="146"/>
                    <a:pt x="69" y="146"/>
                  </a:cubicBezTo>
                  <a:cubicBezTo>
                    <a:pt x="42" y="146"/>
                    <a:pt x="42" y="146"/>
                    <a:pt x="42" y="146"/>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8" name="Freeform 24">
              <a:extLst>
                <a:ext uri="{FF2B5EF4-FFF2-40B4-BE49-F238E27FC236}">
                  <a16:creationId xmlns:a16="http://schemas.microsoft.com/office/drawing/2014/main" id="{17AA9C3D-F40E-3F84-162D-3B7C745109C1}"/>
                </a:ext>
              </a:extLst>
            </p:cNvPr>
            <p:cNvSpPr>
              <a:spLocks/>
            </p:cNvSpPr>
            <p:nvPr userDrawn="1"/>
          </p:nvSpPr>
          <p:spPr bwMode="auto">
            <a:xfrm>
              <a:off x="6996113" y="4730751"/>
              <a:ext cx="450850" cy="792163"/>
            </a:xfrm>
            <a:custGeom>
              <a:avLst/>
              <a:gdLst>
                <a:gd name="T0" fmla="*/ 0 w 284"/>
                <a:gd name="T1" fmla="*/ 0 h 499"/>
                <a:gd name="T2" fmla="*/ 284 w 284"/>
                <a:gd name="T3" fmla="*/ 0 h 499"/>
                <a:gd name="T4" fmla="*/ 284 w 284"/>
                <a:gd name="T5" fmla="*/ 72 h 499"/>
                <a:gd name="T6" fmla="*/ 78 w 284"/>
                <a:gd name="T7" fmla="*/ 72 h 499"/>
                <a:gd name="T8" fmla="*/ 78 w 284"/>
                <a:gd name="T9" fmla="*/ 212 h 499"/>
                <a:gd name="T10" fmla="*/ 253 w 284"/>
                <a:gd name="T11" fmla="*/ 212 h 499"/>
                <a:gd name="T12" fmla="*/ 253 w 284"/>
                <a:gd name="T13" fmla="*/ 281 h 499"/>
                <a:gd name="T14" fmla="*/ 78 w 284"/>
                <a:gd name="T15" fmla="*/ 281 h 499"/>
                <a:gd name="T16" fmla="*/ 78 w 284"/>
                <a:gd name="T17" fmla="*/ 428 h 499"/>
                <a:gd name="T18" fmla="*/ 284 w 284"/>
                <a:gd name="T19" fmla="*/ 428 h 499"/>
                <a:gd name="T20" fmla="*/ 284 w 284"/>
                <a:gd name="T21" fmla="*/ 499 h 499"/>
                <a:gd name="T22" fmla="*/ 0 w 284"/>
                <a:gd name="T23" fmla="*/ 499 h 499"/>
                <a:gd name="T24" fmla="*/ 0 w 284"/>
                <a:gd name="T25"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499">
                  <a:moveTo>
                    <a:pt x="0" y="0"/>
                  </a:moveTo>
                  <a:lnTo>
                    <a:pt x="284" y="0"/>
                  </a:lnTo>
                  <a:lnTo>
                    <a:pt x="284" y="72"/>
                  </a:lnTo>
                  <a:lnTo>
                    <a:pt x="78" y="72"/>
                  </a:lnTo>
                  <a:lnTo>
                    <a:pt x="78" y="212"/>
                  </a:lnTo>
                  <a:lnTo>
                    <a:pt x="253" y="212"/>
                  </a:lnTo>
                  <a:lnTo>
                    <a:pt x="253" y="281"/>
                  </a:lnTo>
                  <a:lnTo>
                    <a:pt x="78" y="281"/>
                  </a:lnTo>
                  <a:lnTo>
                    <a:pt x="78" y="428"/>
                  </a:lnTo>
                  <a:lnTo>
                    <a:pt x="284" y="428"/>
                  </a:lnTo>
                  <a:lnTo>
                    <a:pt x="284" y="499"/>
                  </a:lnTo>
                  <a:lnTo>
                    <a:pt x="0" y="49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49" name="Freeform 25">
              <a:extLst>
                <a:ext uri="{FF2B5EF4-FFF2-40B4-BE49-F238E27FC236}">
                  <a16:creationId xmlns:a16="http://schemas.microsoft.com/office/drawing/2014/main" id="{5ADAAC86-E1C8-217B-FD2D-5F3B1217C984}"/>
                </a:ext>
              </a:extLst>
            </p:cNvPr>
            <p:cNvSpPr>
              <a:spLocks/>
            </p:cNvSpPr>
            <p:nvPr userDrawn="1"/>
          </p:nvSpPr>
          <p:spPr bwMode="auto">
            <a:xfrm>
              <a:off x="7516813" y="4719638"/>
              <a:ext cx="511175" cy="814388"/>
            </a:xfrm>
            <a:custGeom>
              <a:avLst/>
              <a:gdLst>
                <a:gd name="T0" fmla="*/ 24 w 94"/>
                <a:gd name="T1" fmla="*/ 99 h 150"/>
                <a:gd name="T2" fmla="*/ 24 w 94"/>
                <a:gd name="T3" fmla="*/ 104 h 150"/>
                <a:gd name="T4" fmla="*/ 47 w 94"/>
                <a:gd name="T5" fmla="*/ 129 h 150"/>
                <a:gd name="T6" fmla="*/ 69 w 94"/>
                <a:gd name="T7" fmla="*/ 110 h 150"/>
                <a:gd name="T8" fmla="*/ 54 w 94"/>
                <a:gd name="T9" fmla="*/ 89 h 150"/>
                <a:gd name="T10" fmla="*/ 31 w 94"/>
                <a:gd name="T11" fmla="*/ 80 h 150"/>
                <a:gd name="T12" fmla="*/ 2 w 94"/>
                <a:gd name="T13" fmla="*/ 41 h 150"/>
                <a:gd name="T14" fmla="*/ 47 w 94"/>
                <a:gd name="T15" fmla="*/ 0 h 150"/>
                <a:gd name="T16" fmla="*/ 91 w 94"/>
                <a:gd name="T17" fmla="*/ 40 h 150"/>
                <a:gd name="T18" fmla="*/ 90 w 94"/>
                <a:gd name="T19" fmla="*/ 47 h 150"/>
                <a:gd name="T20" fmla="*/ 67 w 94"/>
                <a:gd name="T21" fmla="*/ 48 h 150"/>
                <a:gd name="T22" fmla="*/ 67 w 94"/>
                <a:gd name="T23" fmla="*/ 43 h 150"/>
                <a:gd name="T24" fmla="*/ 47 w 94"/>
                <a:gd name="T25" fmla="*/ 21 h 150"/>
                <a:gd name="T26" fmla="*/ 26 w 94"/>
                <a:gd name="T27" fmla="*/ 40 h 150"/>
                <a:gd name="T28" fmla="*/ 41 w 94"/>
                <a:gd name="T29" fmla="*/ 60 h 150"/>
                <a:gd name="T30" fmla="*/ 65 w 94"/>
                <a:gd name="T31" fmla="*/ 69 h 150"/>
                <a:gd name="T32" fmla="*/ 94 w 94"/>
                <a:gd name="T33" fmla="*/ 108 h 150"/>
                <a:gd name="T34" fmla="*/ 46 w 94"/>
                <a:gd name="T35" fmla="*/ 150 h 150"/>
                <a:gd name="T36" fmla="*/ 0 w 94"/>
                <a:gd name="T37" fmla="*/ 106 h 150"/>
                <a:gd name="T38" fmla="*/ 1 w 94"/>
                <a:gd name="T39" fmla="*/ 99 h 150"/>
                <a:gd name="T40" fmla="*/ 24 w 94"/>
                <a:gd name="T41" fmla="*/ 9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50">
                  <a:moveTo>
                    <a:pt x="24" y="99"/>
                  </a:moveTo>
                  <a:cubicBezTo>
                    <a:pt x="24" y="100"/>
                    <a:pt x="24" y="102"/>
                    <a:pt x="24" y="104"/>
                  </a:cubicBezTo>
                  <a:cubicBezTo>
                    <a:pt x="24" y="117"/>
                    <a:pt x="29" y="129"/>
                    <a:pt x="47" y="129"/>
                  </a:cubicBezTo>
                  <a:cubicBezTo>
                    <a:pt x="62" y="129"/>
                    <a:pt x="69" y="121"/>
                    <a:pt x="69" y="110"/>
                  </a:cubicBezTo>
                  <a:cubicBezTo>
                    <a:pt x="69" y="99"/>
                    <a:pt x="65" y="93"/>
                    <a:pt x="54" y="89"/>
                  </a:cubicBezTo>
                  <a:cubicBezTo>
                    <a:pt x="31" y="80"/>
                    <a:pt x="31" y="80"/>
                    <a:pt x="31" y="80"/>
                  </a:cubicBezTo>
                  <a:cubicBezTo>
                    <a:pt x="14" y="74"/>
                    <a:pt x="2" y="64"/>
                    <a:pt x="2" y="41"/>
                  </a:cubicBezTo>
                  <a:cubicBezTo>
                    <a:pt x="2" y="17"/>
                    <a:pt x="18" y="0"/>
                    <a:pt x="47" y="0"/>
                  </a:cubicBezTo>
                  <a:cubicBezTo>
                    <a:pt x="84" y="0"/>
                    <a:pt x="91" y="25"/>
                    <a:pt x="91" y="40"/>
                  </a:cubicBezTo>
                  <a:cubicBezTo>
                    <a:pt x="91" y="42"/>
                    <a:pt x="91" y="45"/>
                    <a:pt x="90" y="47"/>
                  </a:cubicBezTo>
                  <a:cubicBezTo>
                    <a:pt x="67" y="48"/>
                    <a:pt x="67" y="48"/>
                    <a:pt x="67" y="48"/>
                  </a:cubicBezTo>
                  <a:cubicBezTo>
                    <a:pt x="67" y="46"/>
                    <a:pt x="67" y="44"/>
                    <a:pt x="67" y="43"/>
                  </a:cubicBezTo>
                  <a:cubicBezTo>
                    <a:pt x="67" y="31"/>
                    <a:pt x="63" y="21"/>
                    <a:pt x="47" y="21"/>
                  </a:cubicBezTo>
                  <a:cubicBezTo>
                    <a:pt x="32" y="21"/>
                    <a:pt x="26" y="29"/>
                    <a:pt x="26" y="40"/>
                  </a:cubicBezTo>
                  <a:cubicBezTo>
                    <a:pt x="26" y="52"/>
                    <a:pt x="32" y="57"/>
                    <a:pt x="41" y="60"/>
                  </a:cubicBezTo>
                  <a:cubicBezTo>
                    <a:pt x="65" y="69"/>
                    <a:pt x="65" y="69"/>
                    <a:pt x="65" y="69"/>
                  </a:cubicBezTo>
                  <a:cubicBezTo>
                    <a:pt x="83" y="76"/>
                    <a:pt x="94" y="87"/>
                    <a:pt x="94" y="108"/>
                  </a:cubicBezTo>
                  <a:cubicBezTo>
                    <a:pt x="94" y="133"/>
                    <a:pt x="78" y="150"/>
                    <a:pt x="46" y="150"/>
                  </a:cubicBezTo>
                  <a:cubicBezTo>
                    <a:pt x="6" y="150"/>
                    <a:pt x="0" y="123"/>
                    <a:pt x="0" y="106"/>
                  </a:cubicBezTo>
                  <a:cubicBezTo>
                    <a:pt x="0" y="104"/>
                    <a:pt x="0" y="102"/>
                    <a:pt x="1" y="99"/>
                  </a:cubicBezTo>
                  <a:lnTo>
                    <a:pt x="24"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50" name="Line 26">
              <a:extLst>
                <a:ext uri="{FF2B5EF4-FFF2-40B4-BE49-F238E27FC236}">
                  <a16:creationId xmlns:a16="http://schemas.microsoft.com/office/drawing/2014/main" id="{24828E4D-3443-137A-0BB1-C8A4402565D0}"/>
                </a:ext>
              </a:extLst>
            </p:cNvPr>
            <p:cNvSpPr>
              <a:spLocks noChangeShapeType="1"/>
            </p:cNvSpPr>
            <p:nvPr userDrawn="1"/>
          </p:nvSpPr>
          <p:spPr bwMode="auto">
            <a:xfrm>
              <a:off x="2862263" y="2233613"/>
              <a:ext cx="5919787"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r>
                <a:rPr lang="en-GB" dirty="0"/>
                <a:t> </a:t>
              </a:r>
              <a:endParaRPr lang="ar-SA" dirty="0"/>
            </a:p>
          </p:txBody>
        </p:sp>
        <p:sp>
          <p:nvSpPr>
            <p:cNvPr id="51" name="Line 27">
              <a:extLst>
                <a:ext uri="{FF2B5EF4-FFF2-40B4-BE49-F238E27FC236}">
                  <a16:creationId xmlns:a16="http://schemas.microsoft.com/office/drawing/2014/main" id="{A1B34373-644D-9EF9-51D1-172406018136}"/>
                </a:ext>
              </a:extLst>
            </p:cNvPr>
            <p:cNvSpPr>
              <a:spLocks noChangeShapeType="1"/>
            </p:cNvSpPr>
            <p:nvPr userDrawn="1"/>
          </p:nvSpPr>
          <p:spPr bwMode="auto">
            <a:xfrm>
              <a:off x="5784850" y="180976"/>
              <a:ext cx="0" cy="2052638"/>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sp>
          <p:nvSpPr>
            <p:cNvPr id="52" name="Line 29">
              <a:extLst>
                <a:ext uri="{FF2B5EF4-FFF2-40B4-BE49-F238E27FC236}">
                  <a16:creationId xmlns:a16="http://schemas.microsoft.com/office/drawing/2014/main" id="{425040AC-1E9E-666F-D8DC-C10AF6D6BCD6}"/>
                </a:ext>
              </a:extLst>
            </p:cNvPr>
            <p:cNvSpPr>
              <a:spLocks noChangeShapeType="1"/>
            </p:cNvSpPr>
            <p:nvPr userDrawn="1"/>
          </p:nvSpPr>
          <p:spPr bwMode="auto">
            <a:xfrm>
              <a:off x="2857500" y="4176713"/>
              <a:ext cx="5924550"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ar-SA"/>
            </a:p>
          </p:txBody>
        </p:sp>
      </p:grpSp>
      <p:sp>
        <p:nvSpPr>
          <p:cNvPr id="19" name="Picture Placeholder 9">
            <a:extLst>
              <a:ext uri="{FF2B5EF4-FFF2-40B4-BE49-F238E27FC236}">
                <a16:creationId xmlns:a16="http://schemas.microsoft.com/office/drawing/2014/main" id="{000C27CB-E83C-CDC6-A8E1-49777CF54CD2}"/>
              </a:ext>
            </a:extLst>
          </p:cNvPr>
          <p:cNvSpPr>
            <a:spLocks noGrp="1"/>
          </p:cNvSpPr>
          <p:nvPr>
            <p:ph type="pic" sz="quarter" idx="13" hasCustomPrompt="1"/>
          </p:nvPr>
        </p:nvSpPr>
        <p:spPr>
          <a:xfrm>
            <a:off x="5113344" y="294881"/>
            <a:ext cx="6785761" cy="5741588"/>
          </a:xfrm>
          <a:solidFill>
            <a:schemeClr val="bg1">
              <a:lumMod val="85000"/>
            </a:schemeClr>
          </a:solidFill>
          <a:ln w="19050">
            <a:noFill/>
            <a:miter lim="800000"/>
          </a:ln>
        </p:spPr>
        <p:txBody>
          <a:bodyPr/>
          <a:lstStyle>
            <a:lvl1pPr>
              <a:defRPr sz="1200"/>
            </a:lvl1pPr>
          </a:lstStyle>
          <a:p>
            <a:r>
              <a:rPr lang="en-GB" dirty="0"/>
              <a:t>Add picture</a:t>
            </a:r>
            <a:endParaRPr lang="ar-SA" dirty="0"/>
          </a:p>
        </p:txBody>
      </p:sp>
      <p:sp>
        <p:nvSpPr>
          <p:cNvPr id="20" name="Rectangle 19">
            <a:extLst>
              <a:ext uri="{FF2B5EF4-FFF2-40B4-BE49-F238E27FC236}">
                <a16:creationId xmlns:a16="http://schemas.microsoft.com/office/drawing/2014/main" id="{D7A00B3E-D6B4-DD53-BAC9-B32C815B4AB2}"/>
              </a:ext>
            </a:extLst>
          </p:cNvPr>
          <p:cNvSpPr/>
          <p:nvPr userDrawn="1"/>
        </p:nvSpPr>
        <p:spPr>
          <a:xfrm>
            <a:off x="5103813" y="284164"/>
            <a:ext cx="6804025" cy="5760788"/>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ar-SA" sz="1400" dirty="0" err="1">
              <a:solidFill>
                <a:schemeClr val="tx1"/>
              </a:solidFill>
            </a:endParaRPr>
          </a:p>
        </p:txBody>
      </p:sp>
    </p:spTree>
    <p:extLst>
      <p:ext uri="{BB962C8B-B14F-4D97-AF65-F5344CB8AC3E}">
        <p14:creationId xmlns:p14="http://schemas.microsoft.com/office/powerpoint/2010/main" val="382103532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CE3174-80BB-2116-F60F-547779A5706F}"/>
              </a:ext>
            </a:extLst>
          </p:cNvPr>
          <p:cNvSpPr/>
          <p:nvPr userDrawn="1"/>
        </p:nvSpPr>
        <p:spPr>
          <a:xfrm>
            <a:off x="284163" y="284163"/>
            <a:ext cx="11623674" cy="600527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 name="Title 1">
            <a:extLst>
              <a:ext uri="{FF2B5EF4-FFF2-40B4-BE49-F238E27FC236}">
                <a16:creationId xmlns:a16="http://schemas.microsoft.com/office/drawing/2014/main" id="{43DE1B9C-28C7-BA43-28C9-3915DB6432C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EFC9D83-0712-5C6B-C9AE-4F5F1BED2CD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a:extLst>
              <a:ext uri="{FF2B5EF4-FFF2-40B4-BE49-F238E27FC236}">
                <a16:creationId xmlns:a16="http://schemas.microsoft.com/office/drawing/2014/main" id="{9EC38BDC-F847-171B-C538-88B55A9B4DC2}"/>
              </a:ext>
            </a:extLst>
          </p:cNvPr>
          <p:cNvSpPr>
            <a:spLocks noGrp="1"/>
          </p:cNvSpPr>
          <p:nvPr>
            <p:ph type="dt" sz="half" idx="10"/>
          </p:nvPr>
        </p:nvSpPr>
        <p:spPr/>
        <p:txBody>
          <a:bodyPr/>
          <a:lstStyle/>
          <a:p>
            <a:fld id="{B626DA7E-C44E-42BA-8A00-8F5027E3A24E}" type="datetime1">
              <a:rPr lang="en-GB" smtClean="0"/>
              <a:t>12/09/2024</a:t>
            </a:fld>
            <a:endParaRPr lang="en-GB" dirty="0"/>
          </a:p>
        </p:txBody>
      </p:sp>
      <p:sp>
        <p:nvSpPr>
          <p:cNvPr id="8" name="Footer Placeholder 7">
            <a:extLst>
              <a:ext uri="{FF2B5EF4-FFF2-40B4-BE49-F238E27FC236}">
                <a16:creationId xmlns:a16="http://schemas.microsoft.com/office/drawing/2014/main" id="{C7A67E1A-24DF-C1BF-39BF-143C88D9038E}"/>
              </a:ext>
            </a:extLst>
          </p:cNvPr>
          <p:cNvSpPr>
            <a:spLocks noGrp="1"/>
          </p:cNvSpPr>
          <p:nvPr>
            <p:ph type="ftr" sz="quarter" idx="11"/>
          </p:nvPr>
        </p:nvSpPr>
        <p:spPr/>
        <p:txBody>
          <a:bodyPr/>
          <a:lstStyle/>
          <a:p>
            <a:r>
              <a:rPr lang="en-GB"/>
              <a:t>Presentation title</a:t>
            </a:r>
            <a:endParaRPr lang="en-GB" dirty="0"/>
          </a:p>
        </p:txBody>
      </p:sp>
      <p:sp>
        <p:nvSpPr>
          <p:cNvPr id="9" name="Slide Number Placeholder 8">
            <a:extLst>
              <a:ext uri="{FF2B5EF4-FFF2-40B4-BE49-F238E27FC236}">
                <a16:creationId xmlns:a16="http://schemas.microsoft.com/office/drawing/2014/main" id="{49421C5D-C064-97CD-2C78-D62A8A8762B9}"/>
              </a:ext>
            </a:extLst>
          </p:cNvPr>
          <p:cNvSpPr>
            <a:spLocks noGrp="1"/>
          </p:cNvSpPr>
          <p:nvPr>
            <p:ph type="sldNum" sz="quarter" idx="12"/>
          </p:nvPr>
        </p:nvSpPr>
        <p:spPr/>
        <p:txBody>
          <a:bodyPr/>
          <a:lstStyle/>
          <a:p>
            <a:fld id="{255DAFDF-2EF6-44FB-8AA4-C1E9B7563AAC}" type="slidenum">
              <a:rPr lang="en-GB" smtClean="0"/>
              <a:pPr/>
              <a:t>‹#›</a:t>
            </a:fld>
            <a:endParaRPr lang="en-GB" dirty="0"/>
          </a:p>
        </p:txBody>
      </p:sp>
      <p:sp>
        <p:nvSpPr>
          <p:cNvPr id="4" name="TextBox 3">
            <a:extLst>
              <a:ext uri="{FF2B5EF4-FFF2-40B4-BE49-F238E27FC236}">
                <a16:creationId xmlns:a16="http://schemas.microsoft.com/office/drawing/2014/main" id="{60C98947-3455-C279-C7DF-AAE8110E711E}"/>
              </a:ext>
            </a:extLst>
          </p:cNvPr>
          <p:cNvSpPr txBox="1"/>
          <p:nvPr userDrawn="1"/>
        </p:nvSpPr>
        <p:spPr>
          <a:xfrm>
            <a:off x="7939088" y="6289437"/>
            <a:ext cx="3117850" cy="284399"/>
          </a:xfrm>
          <a:prstGeom prst="rect">
            <a:avLst/>
          </a:prstGeom>
          <a:noFill/>
        </p:spPr>
        <p:txBody>
          <a:bodyPr wrap="square" lIns="0" tIns="0" rIns="0" bIns="0" rtlCol="0" anchor="ctr" anchorCtr="0">
            <a:noAutofit/>
          </a:bodyPr>
          <a:lstStyle/>
          <a:p>
            <a:r>
              <a:rPr lang="en-GB" sz="1000" kern="1000" spc="0" baseline="0" dirty="0">
                <a:latin typeface="Roboto Mono" pitchFamily="2" charset="0"/>
                <a:ea typeface="Roboto Mono" pitchFamily="2" charset="0"/>
              </a:rPr>
              <a:t>The National Archives</a:t>
            </a:r>
          </a:p>
        </p:txBody>
      </p:sp>
      <p:sp>
        <p:nvSpPr>
          <p:cNvPr id="5" name="Rectangle 4">
            <a:extLst>
              <a:ext uri="{FF2B5EF4-FFF2-40B4-BE49-F238E27FC236}">
                <a16:creationId xmlns:a16="http://schemas.microsoft.com/office/drawing/2014/main" id="{D07D0E5B-E63F-4840-5005-88B1E0DD2921}"/>
              </a:ext>
            </a:extLst>
          </p:cNvPr>
          <p:cNvSpPr/>
          <p:nvPr userDrawn="1"/>
        </p:nvSpPr>
        <p:spPr>
          <a:xfrm>
            <a:off x="284163" y="6289438"/>
            <a:ext cx="11623674"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6" name="Rectangle 5">
            <a:extLst>
              <a:ext uri="{FF2B5EF4-FFF2-40B4-BE49-F238E27FC236}">
                <a16:creationId xmlns:a16="http://schemas.microsoft.com/office/drawing/2014/main" id="{62A39C18-B789-E047-279F-B5730355F648}"/>
              </a:ext>
            </a:extLst>
          </p:cNvPr>
          <p:cNvSpPr/>
          <p:nvPr userDrawn="1"/>
        </p:nvSpPr>
        <p:spPr>
          <a:xfrm>
            <a:off x="7654925" y="6289438"/>
            <a:ext cx="3402013" cy="284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Tree>
    <p:extLst>
      <p:ext uri="{BB962C8B-B14F-4D97-AF65-F5344CB8AC3E}">
        <p14:creationId xmlns:p14="http://schemas.microsoft.com/office/powerpoint/2010/main" val="1893174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E5B8DD-4ADB-B120-268F-DFAA0362B915}"/>
              </a:ext>
            </a:extLst>
          </p:cNvPr>
          <p:cNvSpPr>
            <a:spLocks noGrp="1"/>
          </p:cNvSpPr>
          <p:nvPr>
            <p:ph type="title"/>
          </p:nvPr>
        </p:nvSpPr>
        <p:spPr>
          <a:xfrm>
            <a:off x="568325" y="595835"/>
            <a:ext cx="8788400" cy="1094853"/>
          </a:xfrm>
          <a:prstGeom prst="rect">
            <a:avLst/>
          </a:prstGeom>
        </p:spPr>
        <p:txBody>
          <a:bodyPr vert="horz" lIns="0" tIns="0" rIns="0" bIns="0" rtlCol="0" anchor="t" anchorCtr="0">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036BFAB1-7A5B-2D25-9DEE-F8F5D58704BC}"/>
              </a:ext>
            </a:extLst>
          </p:cNvPr>
          <p:cNvSpPr>
            <a:spLocks noGrp="1"/>
          </p:cNvSpPr>
          <p:nvPr>
            <p:ph type="body" idx="1"/>
          </p:nvPr>
        </p:nvSpPr>
        <p:spPr>
          <a:xfrm>
            <a:off x="568325" y="1982183"/>
            <a:ext cx="11056938" cy="4091195"/>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158EB28B-8195-4E7C-61A0-6A02093082B8}"/>
              </a:ext>
            </a:extLst>
          </p:cNvPr>
          <p:cNvSpPr>
            <a:spLocks noGrp="1"/>
          </p:cNvSpPr>
          <p:nvPr>
            <p:ph type="dt" sz="half" idx="2"/>
          </p:nvPr>
        </p:nvSpPr>
        <p:spPr>
          <a:xfrm>
            <a:off x="5670550" y="6289437"/>
            <a:ext cx="1700212" cy="284399"/>
          </a:xfrm>
          <a:prstGeom prst="rect">
            <a:avLst/>
          </a:prstGeom>
        </p:spPr>
        <p:txBody>
          <a:bodyPr vert="horz" lIns="0" tIns="0" rIns="0" bIns="0" rtlCol="0" anchor="ctr" anchorCtr="0">
            <a:noAutofit/>
          </a:bodyPr>
          <a:lstStyle>
            <a:lvl1pPr algn="r">
              <a:defRPr sz="1000">
                <a:solidFill>
                  <a:schemeClr val="tx1"/>
                </a:solidFill>
                <a:latin typeface="Roboto Mono" pitchFamily="2" charset="0"/>
                <a:ea typeface="Roboto Mono" pitchFamily="2" charset="0"/>
              </a:defRPr>
            </a:lvl1pPr>
          </a:lstStyle>
          <a:p>
            <a:fld id="{C42A0F52-6B0D-4E0A-B834-2E026D853F37}" type="datetime1">
              <a:rPr lang="en-GB" smtClean="0"/>
              <a:t>12/09/2024</a:t>
            </a:fld>
            <a:endParaRPr lang="en-GB" dirty="0"/>
          </a:p>
        </p:txBody>
      </p:sp>
      <p:sp>
        <p:nvSpPr>
          <p:cNvPr id="5" name="Footer Placeholder 4">
            <a:extLst>
              <a:ext uri="{FF2B5EF4-FFF2-40B4-BE49-F238E27FC236}">
                <a16:creationId xmlns:a16="http://schemas.microsoft.com/office/drawing/2014/main" id="{2607CD13-F9ED-4F28-35D0-7B640AE9A7AA}"/>
              </a:ext>
            </a:extLst>
          </p:cNvPr>
          <p:cNvSpPr>
            <a:spLocks noGrp="1"/>
          </p:cNvSpPr>
          <p:nvPr>
            <p:ph type="ftr" sz="quarter" idx="3"/>
          </p:nvPr>
        </p:nvSpPr>
        <p:spPr>
          <a:xfrm>
            <a:off x="568325" y="6289439"/>
            <a:ext cx="5102225" cy="284399"/>
          </a:xfrm>
          <a:prstGeom prst="rect">
            <a:avLst/>
          </a:prstGeom>
        </p:spPr>
        <p:txBody>
          <a:bodyPr vert="horz" lIns="0" tIns="0" rIns="0" bIns="0" rtlCol="0" anchor="ctr" anchorCtr="0">
            <a:noAutofit/>
          </a:bodyPr>
          <a:lstStyle>
            <a:lvl1pPr algn="l">
              <a:defRPr sz="1000">
                <a:solidFill>
                  <a:schemeClr val="tx1"/>
                </a:solidFill>
                <a:latin typeface="Roboto Mono" pitchFamily="2" charset="0"/>
                <a:ea typeface="Roboto Mono" pitchFamily="2" charset="0"/>
              </a:defRPr>
            </a:lvl1pPr>
          </a:lstStyle>
          <a:p>
            <a:r>
              <a:rPr lang="en-GB" dirty="0"/>
              <a:t>Presentation title</a:t>
            </a:r>
          </a:p>
        </p:txBody>
      </p:sp>
      <p:sp>
        <p:nvSpPr>
          <p:cNvPr id="6" name="Slide Number Placeholder 5">
            <a:extLst>
              <a:ext uri="{FF2B5EF4-FFF2-40B4-BE49-F238E27FC236}">
                <a16:creationId xmlns:a16="http://schemas.microsoft.com/office/drawing/2014/main" id="{F5FAEEF6-E136-7759-718C-FEFDD6F8BDFE}"/>
              </a:ext>
            </a:extLst>
          </p:cNvPr>
          <p:cNvSpPr>
            <a:spLocks noGrp="1"/>
          </p:cNvSpPr>
          <p:nvPr>
            <p:ph type="sldNum" sz="quarter" idx="4"/>
          </p:nvPr>
        </p:nvSpPr>
        <p:spPr>
          <a:xfrm>
            <a:off x="11056938" y="6289437"/>
            <a:ext cx="568325" cy="284399"/>
          </a:xfrm>
          <a:prstGeom prst="rect">
            <a:avLst/>
          </a:prstGeom>
        </p:spPr>
        <p:txBody>
          <a:bodyPr vert="horz" lIns="0" tIns="0" rIns="0" bIns="0" rtlCol="0" anchor="ctr" anchorCtr="0">
            <a:noAutofit/>
          </a:bodyPr>
          <a:lstStyle>
            <a:lvl1pPr algn="r">
              <a:defRPr sz="1000">
                <a:solidFill>
                  <a:schemeClr val="tx1"/>
                </a:solidFill>
                <a:latin typeface="Roboto Mono" pitchFamily="2" charset="0"/>
                <a:ea typeface="Roboto Mono" pitchFamily="2" charset="0"/>
              </a:defRPr>
            </a:lvl1pPr>
          </a:lstStyle>
          <a:p>
            <a:fld id="{255DAFDF-2EF6-44FB-8AA4-C1E9B7563AAC}" type="slidenum">
              <a:rPr lang="en-GB" smtClean="0"/>
              <a:pPr/>
              <a:t>‹#›</a:t>
            </a:fld>
            <a:endParaRPr lang="en-GB" dirty="0"/>
          </a:p>
        </p:txBody>
      </p:sp>
    </p:spTree>
    <p:extLst>
      <p:ext uri="{BB962C8B-B14F-4D97-AF65-F5344CB8AC3E}">
        <p14:creationId xmlns:p14="http://schemas.microsoft.com/office/powerpoint/2010/main" val="3630551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8" r:id="rId3"/>
    <p:sldLayoutId id="2147483662" r:id="rId4"/>
    <p:sldLayoutId id="2147483656" r:id="rId5"/>
    <p:sldLayoutId id="2147483663" r:id="rId6"/>
    <p:sldLayoutId id="2147483659" r:id="rId7"/>
    <p:sldLayoutId id="2147483664" r:id="rId8"/>
    <p:sldLayoutId id="2147483650" r:id="rId9"/>
    <p:sldLayoutId id="2147483660" r:id="rId10"/>
    <p:sldLayoutId id="2147483671" r:id="rId11"/>
    <p:sldLayoutId id="2147483651" r:id="rId12"/>
    <p:sldLayoutId id="2147483665" r:id="rId13"/>
    <p:sldLayoutId id="2147483652" r:id="rId14"/>
    <p:sldLayoutId id="2147483666" r:id="rId15"/>
    <p:sldLayoutId id="2147483667" r:id="rId16"/>
    <p:sldLayoutId id="2147483654" r:id="rId17"/>
    <p:sldLayoutId id="2147483655" r:id="rId18"/>
    <p:sldLayoutId id="2147483668" r:id="rId19"/>
    <p:sldLayoutId id="2147483669" r:id="rId20"/>
    <p:sldLayoutId id="2147483672" r:id="rId21"/>
    <p:sldLayoutId id="2147483674" r:id="rId22"/>
    <p:sldLayoutId id="2147483675" r:id="rId23"/>
  </p:sldLayoutIdLst>
  <p:hf hdr="0" dt="0"/>
  <p:txStyles>
    <p:titleStyle>
      <a:lvl1pPr algn="l" defTabSz="914400" rtl="0" eaLnBrk="1" latinLnBrk="0" hangingPunct="1">
        <a:lnSpc>
          <a:spcPct val="85000"/>
        </a:lnSpc>
        <a:spcBef>
          <a:spcPct val="0"/>
        </a:spcBef>
        <a:buNone/>
        <a:defRPr sz="4400" kern="1200" spc="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79" userDrawn="1">
          <p15:clr>
            <a:srgbClr val="F26B43"/>
          </p15:clr>
        </p15:guide>
        <p15:guide id="2" pos="358" userDrawn="1">
          <p15:clr>
            <a:srgbClr val="F26B43"/>
          </p15:clr>
        </p15:guide>
        <p15:guide id="3" pos="536" userDrawn="1">
          <p15:clr>
            <a:srgbClr val="F26B43"/>
          </p15:clr>
        </p15:guide>
        <p15:guide id="4" pos="714" userDrawn="1">
          <p15:clr>
            <a:srgbClr val="F26B43"/>
          </p15:clr>
        </p15:guide>
        <p15:guide id="7" pos="7501" userDrawn="1">
          <p15:clr>
            <a:srgbClr val="F26B43"/>
          </p15:clr>
        </p15:guide>
        <p15:guide id="8" pos="7323" userDrawn="1">
          <p15:clr>
            <a:srgbClr val="F26B43"/>
          </p15:clr>
        </p15:guide>
        <p15:guide id="9" pos="893" userDrawn="1">
          <p15:clr>
            <a:srgbClr val="F26B43"/>
          </p15:clr>
        </p15:guide>
        <p15:guide id="10" pos="1072" userDrawn="1">
          <p15:clr>
            <a:srgbClr val="F26B43"/>
          </p15:clr>
        </p15:guide>
        <p15:guide id="11" pos="1251" userDrawn="1">
          <p15:clr>
            <a:srgbClr val="F26B43"/>
          </p15:clr>
        </p15:guide>
        <p15:guide id="12" pos="1429" userDrawn="1">
          <p15:clr>
            <a:srgbClr val="F26B43"/>
          </p15:clr>
        </p15:guide>
        <p15:guide id="13" pos="1607" userDrawn="1">
          <p15:clr>
            <a:srgbClr val="F26B43"/>
          </p15:clr>
        </p15:guide>
        <p15:guide id="14" pos="1786" userDrawn="1">
          <p15:clr>
            <a:srgbClr val="F26B43"/>
          </p15:clr>
        </p15:guide>
        <p15:guide id="15" pos="1964" userDrawn="1">
          <p15:clr>
            <a:srgbClr val="F26B43"/>
          </p15:clr>
        </p15:guide>
        <p15:guide id="16" pos="3036" userDrawn="1">
          <p15:clr>
            <a:srgbClr val="F26B43"/>
          </p15:clr>
        </p15:guide>
        <p15:guide id="17" pos="2143" userDrawn="1">
          <p15:clr>
            <a:srgbClr val="F26B43"/>
          </p15:clr>
        </p15:guide>
        <p15:guide id="18" pos="2322" userDrawn="1">
          <p15:clr>
            <a:srgbClr val="F26B43"/>
          </p15:clr>
        </p15:guide>
        <p15:guide id="19" pos="2679" userDrawn="1">
          <p15:clr>
            <a:srgbClr val="F26B43"/>
          </p15:clr>
        </p15:guide>
        <p15:guide id="20" pos="2858" userDrawn="1">
          <p15:clr>
            <a:srgbClr val="F26B43"/>
          </p15:clr>
        </p15:guide>
        <p15:guide id="21" pos="4108" userDrawn="1">
          <p15:clr>
            <a:srgbClr val="F26B43"/>
          </p15:clr>
        </p15:guide>
        <p15:guide id="22" pos="3215" userDrawn="1">
          <p15:clr>
            <a:srgbClr val="F26B43"/>
          </p15:clr>
        </p15:guide>
        <p15:guide id="23" pos="3392" userDrawn="1">
          <p15:clr>
            <a:srgbClr val="F26B43"/>
          </p15:clr>
        </p15:guide>
        <p15:guide id="24" pos="3572" userDrawn="1">
          <p15:clr>
            <a:srgbClr val="F26B43"/>
          </p15:clr>
        </p15:guide>
        <p15:guide id="25" pos="4465" userDrawn="1">
          <p15:clr>
            <a:srgbClr val="F26B43"/>
          </p15:clr>
        </p15:guide>
        <p15:guide id="26" pos="5001" userDrawn="1">
          <p15:clr>
            <a:srgbClr val="F26B43"/>
          </p15:clr>
        </p15:guide>
        <p15:guide id="27" pos="4643" userDrawn="1">
          <p15:clr>
            <a:srgbClr val="F26B43"/>
          </p15:clr>
        </p15:guide>
        <p15:guide id="28" pos="4822" userDrawn="1">
          <p15:clr>
            <a:srgbClr val="F26B43"/>
          </p15:clr>
        </p15:guide>
        <p15:guide id="29" pos="5179" userDrawn="1">
          <p15:clr>
            <a:srgbClr val="F26B43"/>
          </p15:clr>
        </p15:guide>
        <p15:guide id="30" pos="5537" userDrawn="1">
          <p15:clr>
            <a:srgbClr val="F26B43"/>
          </p15:clr>
        </p15:guide>
        <p15:guide id="31" pos="5358" userDrawn="1">
          <p15:clr>
            <a:srgbClr val="F26B43"/>
          </p15:clr>
        </p15:guide>
        <p15:guide id="32" pos="6608" userDrawn="1">
          <p15:clr>
            <a:srgbClr val="F26B43"/>
          </p15:clr>
        </p15:guide>
        <p15:guide id="33" pos="5715" userDrawn="1">
          <p15:clr>
            <a:srgbClr val="F26B43"/>
          </p15:clr>
        </p15:guide>
        <p15:guide id="34" pos="4286" userDrawn="1">
          <p15:clr>
            <a:srgbClr val="F26B43"/>
          </p15:clr>
        </p15:guide>
        <p15:guide id="36" pos="6072" userDrawn="1">
          <p15:clr>
            <a:srgbClr val="F26B43"/>
          </p15:clr>
        </p15:guide>
        <p15:guide id="38" pos="6786" userDrawn="1">
          <p15:clr>
            <a:srgbClr val="F26B43"/>
          </p15:clr>
        </p15:guide>
        <p15:guide id="39" pos="5894" userDrawn="1">
          <p15:clr>
            <a:srgbClr val="F26B43"/>
          </p15:clr>
        </p15:guide>
        <p15:guide id="40" pos="6429" userDrawn="1">
          <p15:clr>
            <a:srgbClr val="F26B43"/>
          </p15:clr>
        </p15:guide>
        <p15:guide id="43" pos="7144" userDrawn="1">
          <p15:clr>
            <a:srgbClr val="F26B43"/>
          </p15:clr>
        </p15:guide>
        <p15:guide id="45" pos="2501" userDrawn="1">
          <p15:clr>
            <a:srgbClr val="F26B43"/>
          </p15:clr>
        </p15:guide>
        <p15:guide id="48" pos="3751" userDrawn="1">
          <p15:clr>
            <a:srgbClr val="F26B43"/>
          </p15:clr>
        </p15:guide>
        <p15:guide id="49" pos="3929" userDrawn="1">
          <p15:clr>
            <a:srgbClr val="F26B43"/>
          </p15:clr>
        </p15:guide>
        <p15:guide id="50" pos="6251" userDrawn="1">
          <p15:clr>
            <a:srgbClr val="F26B43"/>
          </p15:clr>
        </p15:guide>
        <p15:guide id="51" pos="6965" userDrawn="1">
          <p15:clr>
            <a:srgbClr val="F26B43"/>
          </p15:clr>
        </p15:guide>
        <p15:guide id="52" orient="horz" pos="179" userDrawn="1">
          <p15:clr>
            <a:srgbClr val="F26B43"/>
          </p15:clr>
        </p15:guide>
        <p15:guide id="53" orient="horz" pos="4141" userDrawn="1">
          <p15:clr>
            <a:srgbClr val="F26B43"/>
          </p15:clr>
        </p15:guide>
        <p15:guide id="54" orient="horz" pos="1247" userDrawn="1">
          <p15:clr>
            <a:srgbClr val="F26B43"/>
          </p15:clr>
        </p15:guide>
        <p15:guide id="55" orient="horz" pos="3826" userDrawn="1">
          <p15:clr>
            <a:srgbClr val="F26B43"/>
          </p15:clr>
        </p15:guide>
        <p15:guide id="56" orient="horz" pos="396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discovery.nationalarchives.gov.uk/details/r/C14568"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discovery.nationalarchives.gov.uk/details/r/C14543" TargetMode="External"/><Relationship Id="rId7" Type="http://schemas.openxmlformats.org/officeDocument/2006/relationships/hyperlink" Target="https://discovery.nationalarchives.gov.uk/details/r/C4556982" TargetMode="External"/><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hyperlink" Target="https://discovery.nationalarchives.gov.uk/details/r/C14345" TargetMode="External"/><Relationship Id="rId4" Type="http://schemas.openxmlformats.org/officeDocument/2006/relationships/hyperlink" Target="https://discovery.nationalarchives.gov.uk/details/r/C14578"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discovery.nationalarchives.gov.uk/details/r/C14345" TargetMode="Externa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https://discovery.nationalarchives.gov.uk/details/r/C14303" TargetMode="External"/><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hyperlink" Target="https://discovery.nationalarchives.gov.uk/details/r/C4558541" TargetMode="External"/><Relationship Id="rId5" Type="http://schemas.openxmlformats.org/officeDocument/2006/relationships/hyperlink" Target="https://discovery.nationalarchives.gov.uk/details/r/C4558540" TargetMode="Externa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hyperlink" Target="https://discovery.nationalarchives.gov.uk/details/r/C4554664" TargetMode="External"/><Relationship Id="rId2" Type="http://schemas.openxmlformats.org/officeDocument/2006/relationships/hyperlink" Target="https://discovery.nationalarchives.gov.uk/details/r/C14303" TargetMode="External"/><Relationship Id="rId1" Type="http://schemas.openxmlformats.org/officeDocument/2006/relationships/slideLayout" Target="../slideLayouts/slideLayout9.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s://discovery.nationalarchives.gov.uk/details/r/C4554854" TargetMode="External"/><Relationship Id="rId2" Type="http://schemas.openxmlformats.org/officeDocument/2006/relationships/hyperlink" Target="https://discovery.nationalarchives.gov.uk/details/r/C14303" TargetMode="Externa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hyperlink" Target="https://discovery.nationalarchives.gov.uk/details/r/C14374" TargetMode="External"/><Relationship Id="rId7" Type="http://schemas.openxmlformats.org/officeDocument/2006/relationships/hyperlink" Target="https://discovery.nationalarchives.gov.uk/details/r/C14380" TargetMode="External"/><Relationship Id="rId2" Type="http://schemas.openxmlformats.org/officeDocument/2006/relationships/hyperlink" Target="https://discovery.nationalarchives.gov.uk/details/r/C14373" TargetMode="External"/><Relationship Id="rId1" Type="http://schemas.openxmlformats.org/officeDocument/2006/relationships/slideLayout" Target="../slideLayouts/slideLayout9.xml"/><Relationship Id="rId6" Type="http://schemas.openxmlformats.org/officeDocument/2006/relationships/hyperlink" Target="https://discovery.nationalarchives.gov.uk/details/r/C14379" TargetMode="External"/><Relationship Id="rId5" Type="http://schemas.openxmlformats.org/officeDocument/2006/relationships/hyperlink" Target="https://discovery.nationalarchives.gov.uk/details/r/C14378" TargetMode="External"/><Relationship Id="rId4" Type="http://schemas.openxmlformats.org/officeDocument/2006/relationships/hyperlink" Target="https://discovery.nationalarchives.gov.uk/details/r/C14376"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discovery.nationalarchives.gov.uk/details/r/C163300" TargetMode="External"/><Relationship Id="rId1" Type="http://schemas.openxmlformats.org/officeDocument/2006/relationships/slideLayout" Target="../slideLayouts/slideLayout9.xml"/><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hyperlink" Target="https://discovery.nationalarchives.gov.uk/details/r/C14434" TargetMode="External"/><Relationship Id="rId3" Type="http://schemas.openxmlformats.org/officeDocument/2006/relationships/hyperlink" Target="https://discovery.nationalarchives.gov.uk/details/r/C14405" TargetMode="External"/><Relationship Id="rId7" Type="http://schemas.openxmlformats.org/officeDocument/2006/relationships/hyperlink" Target="https://discovery.nationalarchives.gov.uk/details/r/C14410" TargetMode="External"/><Relationship Id="rId2" Type="http://schemas.openxmlformats.org/officeDocument/2006/relationships/hyperlink" Target="https://discovery.nationalarchives.gov.uk/details/r/C14404" TargetMode="External"/><Relationship Id="rId1" Type="http://schemas.openxmlformats.org/officeDocument/2006/relationships/slideLayout" Target="../slideLayouts/slideLayout9.xml"/><Relationship Id="rId6" Type="http://schemas.openxmlformats.org/officeDocument/2006/relationships/hyperlink" Target="https://discovery.nationalarchives.gov.uk/details/r/C14408" TargetMode="External"/><Relationship Id="rId5" Type="http://schemas.openxmlformats.org/officeDocument/2006/relationships/hyperlink" Target="https://discovery.nationalarchives.gov.uk/details/r/C14407" TargetMode="External"/><Relationship Id="rId10" Type="http://schemas.openxmlformats.org/officeDocument/2006/relationships/hyperlink" Target="https://discovery.nationalarchives.gov.uk/details/r/C14435" TargetMode="External"/><Relationship Id="rId4" Type="http://schemas.openxmlformats.org/officeDocument/2006/relationships/hyperlink" Target="https://discovery.nationalarchives.gov.uk/details/r/C14406" TargetMode="External"/><Relationship Id="rId9" Type="http://schemas.openxmlformats.org/officeDocument/2006/relationships/hyperlink" Target="https://discovery.nationalarchives.gov.uk/details/r/C1441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discovery.nationalarchives.gov.uk/details/r/C3936" TargetMode="External"/><Relationship Id="rId7" Type="http://schemas.openxmlformats.org/officeDocument/2006/relationships/hyperlink" Target="https://discovery.nationalarchives.gov.uk/details/r/C3955" TargetMode="External"/><Relationship Id="rId2" Type="http://schemas.openxmlformats.org/officeDocument/2006/relationships/hyperlink" Target="https://discovery.nationalarchives.gov.uk/details/r/C3935" TargetMode="External"/><Relationship Id="rId1" Type="http://schemas.openxmlformats.org/officeDocument/2006/relationships/slideLayout" Target="../slideLayouts/slideLayout9.xml"/><Relationship Id="rId6" Type="http://schemas.openxmlformats.org/officeDocument/2006/relationships/hyperlink" Target="https://discovery.nationalarchives.gov.uk/details/r/C5769" TargetMode="External"/><Relationship Id="rId5" Type="http://schemas.openxmlformats.org/officeDocument/2006/relationships/hyperlink" Target="https://discovery.nationalarchives.gov.uk/details/r/C5760" TargetMode="External"/><Relationship Id="rId4" Type="http://schemas.openxmlformats.org/officeDocument/2006/relationships/hyperlink" Target="https://discovery.nationalarchives.gov.uk/details/r/C3938"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discovery.nationalarchives.gov.uk/details/r/C661563" TargetMode="Externa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hyperlink" Target="https://discovery.nationalarchives.gov.uk/details/r/C14466" TargetMode="External"/><Relationship Id="rId3" Type="http://schemas.openxmlformats.org/officeDocument/2006/relationships/hyperlink" Target="https://discovery.nationalarchives.gov.uk/details/r/C14475" TargetMode="External"/><Relationship Id="rId7" Type="http://schemas.openxmlformats.org/officeDocument/2006/relationships/hyperlink" Target="https://discovery.nationalarchives.gov.uk/details/r/C14467" TargetMode="External"/><Relationship Id="rId2" Type="http://schemas.openxmlformats.org/officeDocument/2006/relationships/hyperlink" Target="https://discovery.nationalarchives.gov.uk/details/r/C14474" TargetMode="External"/><Relationship Id="rId1" Type="http://schemas.openxmlformats.org/officeDocument/2006/relationships/slideLayout" Target="../slideLayouts/slideLayout9.xml"/><Relationship Id="rId6" Type="http://schemas.openxmlformats.org/officeDocument/2006/relationships/hyperlink" Target="https://discovery.nationalarchives.gov.uk/details/r/C14470" TargetMode="External"/><Relationship Id="rId5" Type="http://schemas.openxmlformats.org/officeDocument/2006/relationships/hyperlink" Target="https://discovery.nationalarchives.gov.uk/details/r/C14476" TargetMode="External"/><Relationship Id="rId10" Type="http://schemas.openxmlformats.org/officeDocument/2006/relationships/hyperlink" Target="https://discovery.nationalarchives.gov.uk/details/r/C14509" TargetMode="External"/><Relationship Id="rId4" Type="http://schemas.openxmlformats.org/officeDocument/2006/relationships/hyperlink" Target="https://discovery.nationalarchives.gov.uk/details/r/C14473" TargetMode="External"/><Relationship Id="rId9" Type="http://schemas.openxmlformats.org/officeDocument/2006/relationships/hyperlink" Target="https://discovery.nationalarchives.gov.uk/details/r/C1447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discovery.nationalarchives.gov.uk/details/r/C1808479" TargetMode="External"/><Relationship Id="rId1" Type="http://schemas.openxmlformats.org/officeDocument/2006/relationships/slideLayout" Target="../slideLayouts/slideLayout9.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8" Type="http://schemas.openxmlformats.org/officeDocument/2006/relationships/hyperlink" Target="https://discovery.nationalarchives.gov.uk/details/r/C14509" TargetMode="External"/><Relationship Id="rId3" Type="http://schemas.openxmlformats.org/officeDocument/2006/relationships/hyperlink" Target="https://discovery.nationalarchives.gov.uk/details/r/C14486" TargetMode="External"/><Relationship Id="rId7" Type="http://schemas.openxmlformats.org/officeDocument/2006/relationships/hyperlink" Target="https://discovery.nationalarchives.gov.uk/details/r/C14526" TargetMode="External"/><Relationship Id="rId2" Type="http://schemas.openxmlformats.org/officeDocument/2006/relationships/hyperlink" Target="https://discovery.nationalarchives.gov.uk/details/r/C14398" TargetMode="External"/><Relationship Id="rId1" Type="http://schemas.openxmlformats.org/officeDocument/2006/relationships/slideLayout" Target="../slideLayouts/slideLayout9.xml"/><Relationship Id="rId6" Type="http://schemas.openxmlformats.org/officeDocument/2006/relationships/hyperlink" Target="https://discovery.nationalarchives.gov.uk/details/r/C14493" TargetMode="External"/><Relationship Id="rId5" Type="http://schemas.openxmlformats.org/officeDocument/2006/relationships/hyperlink" Target="https://discovery.nationalarchives.gov.uk/details/r/C5770" TargetMode="External"/><Relationship Id="rId4" Type="http://schemas.openxmlformats.org/officeDocument/2006/relationships/hyperlink" Target="https://discovery.nationalarchives.gov.uk/details/r/C14512"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discovery.nationalarchives.gov.uk/details/r/C13319329" TargetMode="External"/><Relationship Id="rId1" Type="http://schemas.openxmlformats.org/officeDocument/2006/relationships/slideLayout" Target="../slideLayouts/slideLayout9.xml"/><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discovery.nationalarchives.gov.uk/details/r/C1897" TargetMode="External"/><Relationship Id="rId2" Type="http://schemas.openxmlformats.org/officeDocument/2006/relationships/hyperlink" Target="https://www.nationalarchives.gov.uk/help-with-your-research/research-guides/royal-navy-ratings-service-records-1853-1928/" TargetMode="External"/><Relationship Id="rId1" Type="http://schemas.openxmlformats.org/officeDocument/2006/relationships/slideLayout" Target="../slideLayouts/slideLayout9.xml"/><Relationship Id="rId5" Type="http://schemas.openxmlformats.org/officeDocument/2006/relationships/hyperlink" Target="https://www.nationalarchives.gov.uk/help-with-your-research/research-guides/free-online-records-digital-microfilm/" TargetMode="External"/><Relationship Id="rId4" Type="http://schemas.openxmlformats.org/officeDocument/2006/relationships/hyperlink" Target="https://www.ancestry.co.uk/search/db.aspx?dbid=1687"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discovery.nationalarchives.gov.uk/SearchUI/browse/C2951768?v=r" TargetMode="External"/><Relationship Id="rId2" Type="http://schemas.openxmlformats.org/officeDocument/2006/relationships/hyperlink" Target="https://www.nationalarchives.gov.uk/help-with-your-research/research-guides/royal-navy-officers-service-records-1756-1931/" TargetMode="External"/><Relationship Id="rId1" Type="http://schemas.openxmlformats.org/officeDocument/2006/relationships/slideLayout" Target="../slideLayouts/slideLayout9.xml"/><Relationship Id="rId6" Type="http://schemas.openxmlformats.org/officeDocument/2006/relationships/hyperlink" Target="https://discovery.nationalarchives.gov.uk/browse/r/r/C2951898" TargetMode="External"/><Relationship Id="rId5" Type="http://schemas.openxmlformats.org/officeDocument/2006/relationships/hyperlink" Target="https://discovery.nationalarchives.gov.uk/browse/r/r/C2951851" TargetMode="External"/><Relationship Id="rId4" Type="http://schemas.openxmlformats.org/officeDocument/2006/relationships/hyperlink" Target="https://discovery.nationalarchives.gov.uk/SearchUI/browse/C2951788?v=r"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hyperlink" Target="https://discovery.nationalarchives.gov.uk/details/r/C1762" TargetMode="External"/><Relationship Id="rId2" Type="http://schemas.openxmlformats.org/officeDocument/2006/relationships/hyperlink" Target="https://discovery.nationalarchives.gov.uk/SearchUI/Details?uri=C1762" TargetMode="External"/><Relationship Id="rId1" Type="http://schemas.openxmlformats.org/officeDocument/2006/relationships/slideLayout" Target="../slideLayouts/slideLayout9.xml"/><Relationship Id="rId4" Type="http://schemas.openxmlformats.org/officeDocument/2006/relationships/hyperlink" Target="https://discovery.nationalarchives.gov.uk/SearchUI/details?Uri=C1810"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oleObject" Target="../embeddings/oleObject1.bin"/><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hyperlink" Target="https://discovery.nationalarchives.gov.uk/details/r/C15822"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discovery.nationalarchives.gov.uk/details/r/C15822" TargetMode="External"/><Relationship Id="rId1" Type="http://schemas.openxmlformats.org/officeDocument/2006/relationships/slideLayout" Target="../slideLayouts/slideLayout9.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6715F42-89C7-A458-E60C-A331FCB7C15E}"/>
              </a:ext>
            </a:extLst>
          </p:cNvPr>
          <p:cNvSpPr>
            <a:spLocks noGrp="1"/>
          </p:cNvSpPr>
          <p:nvPr>
            <p:ph type="ctrTitle"/>
          </p:nvPr>
        </p:nvSpPr>
        <p:spPr/>
        <p:txBody>
          <a:bodyPr/>
          <a:lstStyle/>
          <a:p>
            <a:r>
              <a:rPr lang="en-GB" sz="3600"/>
              <a:t>Researching 20</a:t>
            </a:r>
            <a:r>
              <a:rPr lang="en-GB" sz="3600" baseline="30000"/>
              <a:t>th</a:t>
            </a:r>
            <a:r>
              <a:rPr lang="en-GB" sz="3600"/>
              <a:t> century Military Records at The National Archives</a:t>
            </a:r>
            <a:endParaRPr lang="ar-SA" sz="3600" dirty="0"/>
          </a:p>
        </p:txBody>
      </p:sp>
      <p:sp>
        <p:nvSpPr>
          <p:cNvPr id="11" name="Subtitle 10">
            <a:extLst>
              <a:ext uri="{FF2B5EF4-FFF2-40B4-BE49-F238E27FC236}">
                <a16:creationId xmlns:a16="http://schemas.microsoft.com/office/drawing/2014/main" id="{051584C8-C596-0C8D-4168-06CABDCEB5BF}"/>
              </a:ext>
            </a:extLst>
          </p:cNvPr>
          <p:cNvSpPr>
            <a:spLocks noGrp="1"/>
          </p:cNvSpPr>
          <p:nvPr>
            <p:ph type="subTitle" idx="1"/>
          </p:nvPr>
        </p:nvSpPr>
        <p:spPr/>
        <p:txBody>
          <a:bodyPr/>
          <a:lstStyle/>
          <a:p>
            <a:r>
              <a:rPr lang="en-GB"/>
              <a:t>Dr Will Butler, Head of Modern Collections, The National Archives, UK</a:t>
            </a:r>
            <a:endParaRPr lang="en-GB" dirty="0"/>
          </a:p>
        </p:txBody>
      </p:sp>
      <p:pic>
        <p:nvPicPr>
          <p:cNvPr id="5" name="Picture Placeholder 4" descr="A picture containing bookcase, shelving, book, indoor&#10;&#10;Description automatically generated">
            <a:extLst>
              <a:ext uri="{FF2B5EF4-FFF2-40B4-BE49-F238E27FC236}">
                <a16:creationId xmlns:a16="http://schemas.microsoft.com/office/drawing/2014/main" id="{328061A4-AAC1-1301-5434-6D8BA2E088D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161" b="15161"/>
          <a:stretch>
            <a:fillRect/>
          </a:stretch>
        </p:blipFill>
        <p:spPr/>
      </p:pic>
    </p:spTree>
    <p:extLst>
      <p:ext uri="{BB962C8B-B14F-4D97-AF65-F5344CB8AC3E}">
        <p14:creationId xmlns:p14="http://schemas.microsoft.com/office/powerpoint/2010/main" val="1971996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p:txBody>
          <a:bodyPr/>
          <a:lstStyle/>
          <a:p>
            <a:pPr eaLnBrk="1" hangingPunct="1"/>
            <a:r>
              <a:rPr lang="en-GB" altLang="en-US" b="1" dirty="0">
                <a:latin typeface="+mj-lt"/>
                <a:cs typeface="Arial" charset="0"/>
              </a:rPr>
              <a:t>Other ranks pension records </a:t>
            </a:r>
          </a:p>
        </p:txBody>
      </p:sp>
      <p:sp>
        <p:nvSpPr>
          <p:cNvPr id="9219" name="TextBox 3"/>
          <p:cNvSpPr txBox="1">
            <a:spLocks noChangeArrowheads="1"/>
          </p:cNvSpPr>
          <p:nvPr/>
        </p:nvSpPr>
        <p:spPr bwMode="auto">
          <a:xfrm>
            <a:off x="1611087" y="1472067"/>
            <a:ext cx="827314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GB" altLang="en-US" sz="2400" dirty="0">
                <a:latin typeface="+mn-lt"/>
                <a:hlinkClick r:id="rId2"/>
              </a:rPr>
              <a:t>WO 364 </a:t>
            </a:r>
            <a:r>
              <a:rPr lang="en-GB" altLang="en-US" sz="2400" dirty="0">
                <a:latin typeface="+mn-lt"/>
              </a:rPr>
              <a:t>contains the pension records for other ranks</a:t>
            </a:r>
          </a:p>
          <a:p>
            <a:pPr eaLnBrk="1" hangingPunct="1">
              <a:spcBef>
                <a:spcPct val="0"/>
              </a:spcBef>
            </a:pPr>
            <a:endParaRPr lang="en-GB" altLang="en-US" sz="2400" dirty="0">
              <a:latin typeface="+mn-lt"/>
            </a:endParaRPr>
          </a:p>
          <a:p>
            <a:pPr eaLnBrk="1" hangingPunct="1">
              <a:spcBef>
                <a:spcPct val="0"/>
              </a:spcBef>
            </a:pPr>
            <a:r>
              <a:rPr lang="en-GB" altLang="en-US" sz="2400" dirty="0">
                <a:latin typeface="+mn-lt"/>
              </a:rPr>
              <a:t>Name-searchable and downloadable on Ancestry.co.uk</a:t>
            </a:r>
          </a:p>
          <a:p>
            <a:pPr eaLnBrk="1" hangingPunct="1">
              <a:spcBef>
                <a:spcPct val="0"/>
              </a:spcBef>
            </a:pPr>
            <a:endParaRPr lang="en-GB" altLang="en-US" sz="2400" dirty="0">
              <a:latin typeface="+mn-lt"/>
            </a:endParaRPr>
          </a:p>
          <a:p>
            <a:pPr eaLnBrk="1" hangingPunct="1">
              <a:spcBef>
                <a:spcPct val="0"/>
              </a:spcBef>
            </a:pPr>
            <a:r>
              <a:rPr lang="en-GB" altLang="en-US" sz="2400" dirty="0">
                <a:latin typeface="+mn-lt"/>
              </a:rPr>
              <a:t>Contains very similar information to a Service Record (including attestation papers, statement of the services etc)</a:t>
            </a:r>
          </a:p>
          <a:p>
            <a:pPr eaLnBrk="1" hangingPunct="1">
              <a:spcBef>
                <a:spcPct val="0"/>
              </a:spcBef>
            </a:pPr>
            <a:endParaRPr lang="en-GB" altLang="en-US" sz="2400" dirty="0">
              <a:latin typeface="+mn-lt"/>
            </a:endParaRPr>
          </a:p>
          <a:p>
            <a:pPr eaLnBrk="1" hangingPunct="1">
              <a:spcBef>
                <a:spcPct val="0"/>
              </a:spcBef>
            </a:pPr>
            <a:r>
              <a:rPr lang="en-US" altLang="en-US" sz="2400" dirty="0">
                <a:latin typeface="+mn-lt"/>
              </a:rPr>
              <a:t>Difference to WO 363 is pension records should provide information relating to a cause of discharge (and thus reason for pension)</a:t>
            </a:r>
          </a:p>
        </p:txBody>
      </p:sp>
    </p:spTree>
    <p:extLst>
      <p:ext uri="{BB962C8B-B14F-4D97-AF65-F5344CB8AC3E}">
        <p14:creationId xmlns:p14="http://schemas.microsoft.com/office/powerpoint/2010/main" val="4186163655"/>
      </p:ext>
    </p:extLst>
  </p:cSld>
  <p:clrMapOvr>
    <a:masterClrMapping/>
  </p:clrMapOvr>
  <mc:AlternateContent xmlns:mc="http://schemas.openxmlformats.org/markup-compatibility/2006" xmlns:p14="http://schemas.microsoft.com/office/powerpoint/2010/main">
    <mc:Choice Requires="p14">
      <p:transition spd="slow" p14:dur="2000" advTm="34644"/>
    </mc:Choice>
    <mc:Fallback xmlns="">
      <p:transition spd="slow" advTm="3464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FDAE6-A35A-41F1-979C-D228927AF0CF}"/>
              </a:ext>
            </a:extLst>
          </p:cNvPr>
          <p:cNvSpPr>
            <a:spLocks noGrp="1"/>
          </p:cNvSpPr>
          <p:nvPr>
            <p:ph type="title"/>
          </p:nvPr>
        </p:nvSpPr>
        <p:spPr/>
        <p:txBody>
          <a:bodyPr/>
          <a:lstStyle/>
          <a:p>
            <a:endParaRPr lang="en-GB"/>
          </a:p>
        </p:txBody>
      </p:sp>
      <p:sp>
        <p:nvSpPr>
          <p:cNvPr id="5" name="Content Placeholder 4">
            <a:extLst>
              <a:ext uri="{FF2B5EF4-FFF2-40B4-BE49-F238E27FC236}">
                <a16:creationId xmlns:a16="http://schemas.microsoft.com/office/drawing/2014/main" id="{E72EE39D-D210-2767-4E75-970690586A33}"/>
              </a:ext>
            </a:extLst>
          </p:cNvPr>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lgn="l">
              <a:defRPr/>
            </a:pPr>
            <a:fld id="{7CB9ADCC-930A-4820-B5F8-3F7F8409E32D}" type="slidenum">
              <a:rPr lang="en-GB"/>
              <a:pPr algn="l">
                <a:defRPr/>
              </a:pPr>
              <a:t>11</a:t>
            </a:fld>
            <a:endParaRPr lang="en-GB" dirty="0"/>
          </a:p>
        </p:txBody>
      </p:sp>
      <p:pic>
        <p:nvPicPr>
          <p:cNvPr id="10245" name="Picture 5" descr="H:\Documents\Forces Sources IMAGE SLIDES - ARMY\4OR Pension Record - Front P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500" y="0"/>
            <a:ext cx="4659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H:\Documents\Forces Sources IMAGE SLIDES - ARMY\5OR Pension Record - Medical Repo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0733" y="0"/>
            <a:ext cx="4614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83313" y="2052639"/>
            <a:ext cx="4330700" cy="7207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1127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01" y="2806700"/>
            <a:ext cx="10328275" cy="196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6526" y="1581151"/>
            <a:ext cx="9144000" cy="416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526008997"/>
      </p:ext>
    </p:extLst>
  </p:cSld>
  <p:clrMapOvr>
    <a:masterClrMapping/>
  </p:clrMapOvr>
  <mc:AlternateContent xmlns:mc="http://schemas.openxmlformats.org/markup-compatibility/2006" xmlns:p14="http://schemas.microsoft.com/office/powerpoint/2010/main">
    <mc:Choice Requires="p14">
      <p:transition spd="slow" p14:dur="2000" advTm="62740"/>
    </mc:Choice>
    <mc:Fallback xmlns="">
      <p:transition spd="slow" advTm="6274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274"/>
                                        </p:tgtEl>
                                        <p:attrNameLst>
                                          <p:attrName>style.visibility</p:attrName>
                                        </p:attrNameLst>
                                      </p:cBhvr>
                                      <p:to>
                                        <p:strVal val="visible"/>
                                      </p:to>
                                    </p:set>
                                    <p:anim calcmode="lin" valueType="num">
                                      <p:cBhvr additive="base">
                                        <p:cTn id="13" dur="500" fill="hold"/>
                                        <p:tgtEl>
                                          <p:spTgt spid="11274"/>
                                        </p:tgtEl>
                                        <p:attrNameLst>
                                          <p:attrName>ppt_x</p:attrName>
                                        </p:attrNameLst>
                                      </p:cBhvr>
                                      <p:tavLst>
                                        <p:tav tm="0">
                                          <p:val>
                                            <p:strVal val="#ppt_x"/>
                                          </p:val>
                                        </p:tav>
                                        <p:tav tm="100000">
                                          <p:val>
                                            <p:strVal val="#ppt_x"/>
                                          </p:val>
                                        </p:tav>
                                      </p:tavLst>
                                    </p:anim>
                                    <p:anim calcmode="lin" valueType="num">
                                      <p:cBhvr additive="base">
                                        <p:cTn id="14" dur="500" fill="hold"/>
                                        <p:tgtEl>
                                          <p:spTgt spid="112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AB6F-9ED8-C0FE-6004-3CCBE76DCD91}"/>
              </a:ext>
            </a:extLst>
          </p:cNvPr>
          <p:cNvSpPr>
            <a:spLocks noGrp="1"/>
          </p:cNvSpPr>
          <p:nvPr>
            <p:ph type="title"/>
          </p:nvPr>
        </p:nvSpPr>
        <p:spPr/>
        <p:txBody>
          <a:bodyPr/>
          <a:lstStyle/>
          <a:p>
            <a:r>
              <a:rPr lang="en-GB" b="1"/>
              <a:t>Important to Note:</a:t>
            </a:r>
            <a:br>
              <a:rPr lang="en-GB" b="1"/>
            </a:br>
            <a:endParaRPr lang="en-GB"/>
          </a:p>
        </p:txBody>
      </p:sp>
      <p:sp>
        <p:nvSpPr>
          <p:cNvPr id="5" name="Text Placeholder 4"/>
          <p:cNvSpPr>
            <a:spLocks noGrp="1"/>
          </p:cNvSpPr>
          <p:nvPr>
            <p:ph type="body" sz="quarter" idx="4294967295"/>
          </p:nvPr>
        </p:nvSpPr>
        <p:spPr>
          <a:xfrm>
            <a:off x="568325" y="1537380"/>
            <a:ext cx="11055350" cy="4554538"/>
          </a:xfrm>
        </p:spPr>
        <p:txBody>
          <a:bodyPr/>
          <a:lstStyle/>
          <a:p>
            <a:r>
              <a:rPr lang="en-GB" sz="2400"/>
              <a:t>The personnel records for the First World War only cover the period up to 1921. Not included in these records, are any for those who continued to serve in the army beyond this point. </a:t>
            </a:r>
          </a:p>
          <a:p>
            <a:endParaRPr lang="en-GB" sz="2400"/>
          </a:p>
          <a:p>
            <a:r>
              <a:rPr lang="en-GB" sz="2400"/>
              <a:t>So, for example, if an individual decided to re-enlist at the end of the First World War in order to continue their service, you will not find their information in these records. </a:t>
            </a:r>
          </a:p>
          <a:p>
            <a:endParaRPr lang="en-GB" sz="2400"/>
          </a:p>
          <a:p>
            <a:r>
              <a:rPr lang="en-GB" sz="2400"/>
              <a:t>These records are part of the MOD Service Records transfer – more later</a:t>
            </a:r>
            <a:endParaRPr lang="en-GB"/>
          </a:p>
        </p:txBody>
      </p:sp>
    </p:spTree>
    <p:extLst>
      <p:ext uri="{BB962C8B-B14F-4D97-AF65-F5344CB8AC3E}">
        <p14:creationId xmlns:p14="http://schemas.microsoft.com/office/powerpoint/2010/main" val="2380591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GB" altLang="en-US" sz="2800" b="1" dirty="0">
                <a:latin typeface="+mj-lt"/>
                <a:cs typeface="Arial" charset="0"/>
              </a:rPr>
              <a:t>First World War officers service records</a:t>
            </a:r>
          </a:p>
        </p:txBody>
      </p:sp>
      <p:sp>
        <p:nvSpPr>
          <p:cNvPr id="13315" name="Content Placeholder 2"/>
          <p:cNvSpPr>
            <a:spLocks noGrp="1"/>
          </p:cNvSpPr>
          <p:nvPr>
            <p:ph idx="1"/>
          </p:nvPr>
        </p:nvSpPr>
        <p:spPr>
          <a:xfrm>
            <a:off x="566737" y="1246538"/>
            <a:ext cx="11056938" cy="4091195"/>
          </a:xfrm>
        </p:spPr>
        <p:txBody>
          <a:bodyPr rtlCol="0">
            <a:normAutofit/>
          </a:bodyPr>
          <a:lstStyle/>
          <a:p>
            <a:pPr>
              <a:defRPr/>
            </a:pPr>
            <a:r>
              <a:rPr lang="en-US" altLang="en-US" sz="1600" b="1" dirty="0">
                <a:cs typeface="Arial" panose="020B0604020202020204" pitchFamily="34" charset="0"/>
              </a:rPr>
              <a:t>Not</a:t>
            </a:r>
            <a:r>
              <a:rPr lang="en-US" altLang="en-US" sz="1600" dirty="0">
                <a:cs typeface="Arial" panose="020B0604020202020204" pitchFamily="34" charset="0"/>
              </a:rPr>
              <a:t> </a:t>
            </a:r>
            <a:r>
              <a:rPr lang="en-US" altLang="en-US" sz="1600">
                <a:cs typeface="Arial" panose="020B0604020202020204" pitchFamily="34" charset="0"/>
              </a:rPr>
              <a:t>available online</a:t>
            </a:r>
            <a:endParaRPr lang="en-US" altLang="en-US" sz="1600" dirty="0">
              <a:cs typeface="Arial" panose="020B0604020202020204" pitchFamily="34" charset="0"/>
            </a:endParaRPr>
          </a:p>
          <a:p>
            <a:pPr>
              <a:defRPr/>
            </a:pPr>
            <a:endParaRPr lang="en-US" altLang="en-US" sz="1600" dirty="0">
              <a:cs typeface="Arial" panose="020B0604020202020204" pitchFamily="34" charset="0"/>
            </a:endParaRPr>
          </a:p>
          <a:p>
            <a:pPr>
              <a:defRPr/>
            </a:pPr>
            <a:r>
              <a:rPr lang="en-GB" altLang="en-US" sz="1600" dirty="0">
                <a:cs typeface="Arial" panose="020B0604020202020204" pitchFamily="34" charset="0"/>
              </a:rPr>
              <a:t>Often refer more to a officer’s pensions &amp; estates rather than operational aspects of their </a:t>
            </a:r>
            <a:r>
              <a:rPr lang="en-GB" altLang="en-US" sz="1600">
                <a:cs typeface="Arial" panose="020B0604020202020204" pitchFamily="34" charset="0"/>
              </a:rPr>
              <a:t>military career – vary massively in size</a:t>
            </a:r>
            <a:endParaRPr lang="en-GB" altLang="en-US" sz="1600" dirty="0">
              <a:cs typeface="Arial" panose="020B0604020202020204" pitchFamily="34" charset="0"/>
            </a:endParaRPr>
          </a:p>
          <a:p>
            <a:pPr>
              <a:defRPr/>
            </a:pPr>
            <a:endParaRPr lang="en-GB" altLang="en-US" sz="1600" dirty="0">
              <a:cs typeface="Arial" panose="020B0604020202020204" pitchFamily="34" charset="0"/>
            </a:endParaRPr>
          </a:p>
          <a:p>
            <a:pPr>
              <a:defRPr/>
            </a:pPr>
            <a:r>
              <a:rPr lang="en-US" altLang="en-US" sz="1600" dirty="0">
                <a:cs typeface="Arial" panose="020B0604020202020204" pitchFamily="34" charset="0"/>
              </a:rPr>
              <a:t>Found in three records series: </a:t>
            </a:r>
            <a:r>
              <a:rPr lang="en-US" altLang="en-US" sz="1600" b="1" dirty="0">
                <a:cs typeface="Arial" panose="020B0604020202020204" pitchFamily="34" charset="0"/>
                <a:hlinkClick r:id="rId3"/>
              </a:rPr>
              <a:t>WO 339 </a:t>
            </a:r>
            <a:r>
              <a:rPr lang="en-US" altLang="en-US" sz="1600" b="1" dirty="0">
                <a:cs typeface="Arial" panose="020B0604020202020204" pitchFamily="34" charset="0"/>
              </a:rPr>
              <a:t>/ </a:t>
            </a:r>
            <a:r>
              <a:rPr lang="en-US" altLang="en-US" sz="1600" b="1" dirty="0">
                <a:cs typeface="Arial" panose="020B0604020202020204" pitchFamily="34" charset="0"/>
                <a:hlinkClick r:id="rId4"/>
              </a:rPr>
              <a:t>WO 374 </a:t>
            </a:r>
            <a:r>
              <a:rPr lang="en-US" altLang="en-US" sz="1600" b="1" dirty="0">
                <a:cs typeface="Arial" panose="020B0604020202020204" pitchFamily="34" charset="0"/>
              </a:rPr>
              <a:t>/ </a:t>
            </a:r>
            <a:r>
              <a:rPr lang="en-US" altLang="en-US" sz="1600" b="1" dirty="0">
                <a:cs typeface="Arial" panose="020B0604020202020204" pitchFamily="34" charset="0"/>
                <a:hlinkClick r:id="rId5"/>
              </a:rPr>
              <a:t>WO 138</a:t>
            </a:r>
            <a:endParaRPr lang="en-US" altLang="en-US" sz="1600" b="1" dirty="0">
              <a:cs typeface="Arial" panose="020B0604020202020204" pitchFamily="34" charset="0"/>
            </a:endParaRPr>
          </a:p>
          <a:p>
            <a:pPr>
              <a:defRPr/>
            </a:pPr>
            <a:endParaRPr lang="en-US" altLang="en-US" sz="1600" dirty="0">
              <a:cs typeface="Arial" panose="020B0604020202020204" pitchFamily="34" charset="0"/>
            </a:endParaRPr>
          </a:p>
          <a:p>
            <a:pPr>
              <a:defRPr/>
            </a:pPr>
            <a:r>
              <a:rPr lang="en-US" altLang="en-US" sz="1600" dirty="0">
                <a:cs typeface="Arial" panose="020B0604020202020204" pitchFamily="34" charset="0"/>
              </a:rPr>
              <a:t>See guide: </a:t>
            </a:r>
            <a:r>
              <a:rPr lang="en-GB" altLang="en-US" sz="1600" i="1" dirty="0">
                <a:cs typeface="Arial" panose="020B0604020202020204" pitchFamily="34" charset="0"/>
              </a:rPr>
              <a:t>British Army officers after 1913</a:t>
            </a:r>
            <a:endParaRPr lang="en-US" altLang="en-US" sz="1600" i="1" dirty="0">
              <a:cs typeface="Arial" panose="020B0604020202020204" pitchFamily="34" charset="0"/>
            </a:endParaRPr>
          </a:p>
          <a:p>
            <a:pPr>
              <a:defRPr/>
            </a:pPr>
            <a:endParaRPr lang="en-GB" altLang="en-US" dirty="0">
              <a:cs typeface="Arial" charset="0"/>
            </a:endParaRPr>
          </a:p>
          <a:p>
            <a:pPr>
              <a:defRPr/>
            </a:pPr>
            <a:endParaRPr lang="en-US" altLang="en-US" dirty="0">
              <a:cs typeface="Arial" charset="0"/>
            </a:endParaRPr>
          </a:p>
          <a:p>
            <a:pPr marL="0" indent="0">
              <a:buNone/>
              <a:defRPr/>
            </a:pPr>
            <a:endParaRPr lang="en-US" altLang="en-US" dirty="0">
              <a:cs typeface="Arial" charset="0"/>
            </a:endParaRPr>
          </a:p>
        </p:txBody>
      </p:sp>
      <p:sp>
        <p:nvSpPr>
          <p:cNvPr id="4" name="Slide Number Placeholder 3"/>
          <p:cNvSpPr>
            <a:spLocks noGrp="1"/>
          </p:cNvSpPr>
          <p:nvPr>
            <p:ph type="sldNum" sz="quarter" idx="12"/>
          </p:nvPr>
        </p:nvSpPr>
        <p:spPr/>
        <p:txBody>
          <a:bodyPr/>
          <a:lstStyle/>
          <a:p>
            <a:pPr algn="l">
              <a:defRPr/>
            </a:pPr>
            <a:fld id="{97FD4311-49BB-4B6C-B314-E05F33F163D7}" type="slidenum">
              <a:rPr lang="en-GB"/>
              <a:pPr algn="l">
                <a:defRPr/>
              </a:pPr>
              <a:t>13</a:t>
            </a:fld>
            <a:endParaRPr lang="en-GB" dirty="0"/>
          </a:p>
        </p:txBody>
      </p:sp>
      <p:pic>
        <p:nvPicPr>
          <p:cNvPr id="1127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038" y="4123657"/>
            <a:ext cx="5974607" cy="2165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2" name="TextBox 4"/>
          <p:cNvSpPr txBox="1">
            <a:spLocks noChangeArrowheads="1"/>
          </p:cNvSpPr>
          <p:nvPr/>
        </p:nvSpPr>
        <p:spPr bwMode="auto">
          <a:xfrm>
            <a:off x="6918036" y="5869441"/>
            <a:ext cx="13398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400" dirty="0">
                <a:latin typeface="+mn-lt"/>
                <a:hlinkClick r:id="rId7"/>
              </a:rPr>
              <a:t>WO 95/3831</a:t>
            </a:r>
            <a:endParaRPr lang="en-GB" altLang="en-US" sz="1400" dirty="0">
              <a:latin typeface="+mn-lt"/>
            </a:endParaRPr>
          </a:p>
        </p:txBody>
      </p:sp>
    </p:spTree>
    <p:custDataLst>
      <p:tags r:id="rId1"/>
    </p:custDataLst>
    <p:extLst>
      <p:ext uri="{BB962C8B-B14F-4D97-AF65-F5344CB8AC3E}">
        <p14:creationId xmlns:p14="http://schemas.microsoft.com/office/powerpoint/2010/main" val="1819181930"/>
      </p:ext>
    </p:extLst>
  </p:cSld>
  <p:clrMapOvr>
    <a:masterClrMapping/>
  </p:clrMapOvr>
  <mc:AlternateContent xmlns:mc="http://schemas.openxmlformats.org/markup-compatibility/2006" xmlns:p14="http://schemas.microsoft.com/office/powerpoint/2010/main">
    <mc:Choice Requires="p14">
      <p:transition spd="slow" p14:dur="2000" advTm="62388"/>
    </mc:Choice>
    <mc:Fallback xmlns="">
      <p:transition spd="slow" advTm="623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5" descr="X:\Special Applications\Image Editing\Research, Knowledge and Academic Services\CTW\WW1 army\Little and large 1.jpg"/>
          <p:cNvPicPr>
            <a:picLocks noChangeAspect="1" noChangeArrowheads="1"/>
          </p:cNvPicPr>
          <p:nvPr/>
        </p:nvPicPr>
        <p:blipFill>
          <a:blip r:embed="rId2">
            <a:lum bright="-2000" contrast="20000"/>
            <a:extLst>
              <a:ext uri="{28A0092B-C50C-407E-A947-70E740481C1C}">
                <a14:useLocalDpi xmlns:a14="http://schemas.microsoft.com/office/drawing/2010/main" val="0"/>
              </a:ext>
            </a:extLst>
          </a:blip>
          <a:srcRect/>
          <a:stretch>
            <a:fillRect/>
          </a:stretch>
        </p:blipFill>
        <p:spPr bwMode="auto">
          <a:xfrm>
            <a:off x="611475" y="433245"/>
            <a:ext cx="5719763" cy="60198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7892" name="Text Box 6"/>
          <p:cNvSpPr txBox="1">
            <a:spLocks noChangeArrowheads="1"/>
          </p:cNvSpPr>
          <p:nvPr/>
        </p:nvSpPr>
        <p:spPr bwMode="auto">
          <a:xfrm>
            <a:off x="3701185" y="1219201"/>
            <a:ext cx="3505200" cy="581025"/>
          </a:xfrm>
          <a:prstGeom prst="rect">
            <a:avLst/>
          </a:prstGeom>
          <a:solidFill>
            <a:schemeClr val="hlink">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GB" altLang="en-US" sz="1600" b="1">
                <a:solidFill>
                  <a:schemeClr val="accent2"/>
                </a:solidFill>
                <a:latin typeface="Arial" panose="020B0604020202020204" pitchFamily="34" charset="0"/>
              </a:rPr>
              <a:t>Maj. Sir Francis P. Fletcher-Vane </a:t>
            </a:r>
            <a:br>
              <a:rPr lang="en-GB" altLang="en-US" sz="1600" b="1">
                <a:solidFill>
                  <a:schemeClr val="accent2"/>
                </a:solidFill>
                <a:latin typeface="Arial" panose="020B0604020202020204" pitchFamily="34" charset="0"/>
              </a:rPr>
            </a:br>
            <a:r>
              <a:rPr lang="en-GB" altLang="en-US" sz="1600" b="1">
                <a:solidFill>
                  <a:schemeClr val="accent2"/>
                </a:solidFill>
                <a:latin typeface="Arial" panose="020B0604020202020204" pitchFamily="34" charset="0"/>
              </a:rPr>
              <a:t>(WO 339/13388 &amp; 13389)</a:t>
            </a:r>
          </a:p>
        </p:txBody>
      </p:sp>
      <p:sp>
        <p:nvSpPr>
          <p:cNvPr id="37893" name="Text Box 7"/>
          <p:cNvSpPr txBox="1">
            <a:spLocks noChangeArrowheads="1"/>
          </p:cNvSpPr>
          <p:nvPr/>
        </p:nvSpPr>
        <p:spPr bwMode="auto">
          <a:xfrm>
            <a:off x="953222" y="5336309"/>
            <a:ext cx="2017712" cy="581025"/>
          </a:xfrm>
          <a:prstGeom prst="rect">
            <a:avLst/>
          </a:prstGeom>
          <a:solidFill>
            <a:schemeClr val="hlink">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a:r>
              <a:rPr lang="en-GB" altLang="en-US" sz="1600" b="1">
                <a:solidFill>
                  <a:schemeClr val="accent2"/>
                </a:solidFill>
                <a:latin typeface="Arial" panose="020B0604020202020204" pitchFamily="34" charset="0"/>
              </a:rPr>
              <a:t>Lt. Michael Guthrie</a:t>
            </a:r>
            <a:br>
              <a:rPr lang="en-GB" altLang="en-US" sz="1600" b="1">
                <a:solidFill>
                  <a:schemeClr val="accent2"/>
                </a:solidFill>
                <a:latin typeface="Arial" panose="020B0604020202020204" pitchFamily="34" charset="0"/>
              </a:rPr>
            </a:br>
            <a:r>
              <a:rPr lang="en-GB" altLang="en-US" sz="1600" b="1">
                <a:solidFill>
                  <a:schemeClr val="accent2"/>
                </a:solidFill>
                <a:latin typeface="Arial" panose="020B0604020202020204" pitchFamily="34" charset="0"/>
              </a:rPr>
              <a:t>(WO 339/70740)</a:t>
            </a:r>
          </a:p>
        </p:txBody>
      </p:sp>
    </p:spTree>
    <p:extLst>
      <p:ext uri="{BB962C8B-B14F-4D97-AF65-F5344CB8AC3E}">
        <p14:creationId xmlns:p14="http://schemas.microsoft.com/office/powerpoint/2010/main" val="3880441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GB" altLang="en-US" b="1" dirty="0">
                <a:latin typeface="+mn-lt"/>
                <a:cs typeface="Arial" charset="0"/>
                <a:hlinkClick r:id="rId2"/>
              </a:rPr>
              <a:t>WO 138</a:t>
            </a:r>
            <a:endParaRPr lang="en-GB" altLang="en-US" b="1" dirty="0">
              <a:latin typeface="+mn-lt"/>
              <a:cs typeface="Arial" charset="0"/>
            </a:endParaRPr>
          </a:p>
        </p:txBody>
      </p:sp>
      <p:sp>
        <p:nvSpPr>
          <p:cNvPr id="4" name="Slide Number Placeholder 3"/>
          <p:cNvSpPr>
            <a:spLocks noGrp="1"/>
          </p:cNvSpPr>
          <p:nvPr>
            <p:ph type="sldNum" sz="quarter" idx="12"/>
          </p:nvPr>
        </p:nvSpPr>
        <p:spPr/>
        <p:txBody>
          <a:bodyPr/>
          <a:lstStyle/>
          <a:p>
            <a:pPr algn="l">
              <a:defRPr/>
            </a:pPr>
            <a:fld id="{BBD6A365-3127-4B56-A211-E713E67314FA}" type="slidenum">
              <a:rPr lang="en-GB"/>
              <a:pPr algn="l">
                <a:defRPr/>
              </a:pPr>
              <a:t>15</a:t>
            </a:fld>
            <a:endParaRPr lang="en-GB" dirty="0"/>
          </a:p>
        </p:txBody>
      </p:sp>
      <p:pic>
        <p:nvPicPr>
          <p:cNvPr id="14341" name="Picture 5" descr="H:\Documents\Forces Sources IMAGE SLIDES - ARMY\WO 138 (2) .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23" r="9740" b="3035"/>
          <a:stretch/>
        </p:blipFill>
        <p:spPr bwMode="auto">
          <a:xfrm>
            <a:off x="1625516" y="1157683"/>
            <a:ext cx="3718404" cy="570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299471" y="26147"/>
            <a:ext cx="4678144" cy="6805705"/>
          </a:xfrm>
          <a:prstGeom prst="rect">
            <a:avLst/>
          </a:prstGeom>
        </p:spPr>
      </p:pic>
    </p:spTree>
    <p:extLst>
      <p:ext uri="{BB962C8B-B14F-4D97-AF65-F5344CB8AC3E}">
        <p14:creationId xmlns:p14="http://schemas.microsoft.com/office/powerpoint/2010/main" val="1511135932"/>
      </p:ext>
    </p:extLst>
  </p:cSld>
  <p:clrMapOvr>
    <a:masterClrMapping/>
  </p:clrMapOvr>
  <mc:AlternateContent xmlns:mc="http://schemas.openxmlformats.org/markup-compatibility/2006" xmlns:p14="http://schemas.microsoft.com/office/powerpoint/2010/main">
    <mc:Choice Requires="p14">
      <p:transition spd="slow" p14:dur="2000" advTm="67881"/>
    </mc:Choice>
    <mc:Fallback xmlns="">
      <p:transition spd="slow" advTm="6788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5091" y="628087"/>
            <a:ext cx="9107055" cy="584775"/>
          </a:xfrm>
          <a:prstGeom prst="rect">
            <a:avLst/>
          </a:prstGeom>
          <a:noFill/>
        </p:spPr>
        <p:txBody>
          <a:bodyPr wrap="square" rtlCol="0">
            <a:spAutoFit/>
          </a:bodyPr>
          <a:lstStyle/>
          <a:p>
            <a:r>
              <a:rPr lang="en-GB" sz="3200" b="1"/>
              <a:t>Unit War Diaries</a:t>
            </a:r>
          </a:p>
        </p:txBody>
      </p:sp>
      <p:pic>
        <p:nvPicPr>
          <p:cNvPr id="6" name="Picture 5"/>
          <p:cNvPicPr>
            <a:picLocks noChangeAspect="1"/>
          </p:cNvPicPr>
          <p:nvPr/>
        </p:nvPicPr>
        <p:blipFill>
          <a:blip r:embed="rId2"/>
          <a:stretch>
            <a:fillRect/>
          </a:stretch>
        </p:blipFill>
        <p:spPr>
          <a:xfrm>
            <a:off x="5338618" y="1610687"/>
            <a:ext cx="6186511" cy="3919395"/>
          </a:xfrm>
          <a:prstGeom prst="rect">
            <a:avLst/>
          </a:prstGeom>
        </p:spPr>
      </p:pic>
      <p:sp>
        <p:nvSpPr>
          <p:cNvPr id="7" name="TextBox 6"/>
          <p:cNvSpPr txBox="1"/>
          <p:nvPr/>
        </p:nvSpPr>
        <p:spPr>
          <a:xfrm>
            <a:off x="785091" y="1727157"/>
            <a:ext cx="4285673" cy="4339650"/>
          </a:xfrm>
          <a:prstGeom prst="rect">
            <a:avLst/>
          </a:prstGeom>
          <a:noFill/>
        </p:spPr>
        <p:txBody>
          <a:bodyPr wrap="square" rtlCol="0">
            <a:spAutoFit/>
          </a:bodyPr>
          <a:lstStyle/>
          <a:p>
            <a:pPr marL="285750" indent="-285750">
              <a:buFont typeface="Arial" panose="020B0604020202020204" pitchFamily="34" charset="0"/>
              <a:buChar char="•"/>
            </a:pPr>
            <a:r>
              <a:rPr lang="en-GB" sz="2000"/>
              <a:t>Found in </a:t>
            </a:r>
            <a:r>
              <a:rPr lang="en-GB" sz="2000">
                <a:hlinkClick r:id="rId3"/>
              </a:rPr>
              <a:t>WO 95 </a:t>
            </a:r>
            <a:r>
              <a:rPr lang="en-GB" sz="2000"/>
              <a:t>and many available online</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Great way to find out what a unit was doing at any given time</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Doesn’t always contain details about individuals</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BUT can contain information not found in other records</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2228168856"/>
      </p:ext>
    </p:extLst>
  </p:cSld>
  <p:clrMapOvr>
    <a:masterClrMapping/>
  </p:clrMapOvr>
  <mc:AlternateContent xmlns:mc="http://schemas.openxmlformats.org/markup-compatibility/2006" xmlns:p14="http://schemas.microsoft.com/office/powerpoint/2010/main">
    <mc:Choice Requires="p14">
      <p:transition spd="slow" p14:dur="2000" advTm="281427"/>
    </mc:Choice>
    <mc:Fallback xmlns="">
      <p:transition spd="slow" advTm="28142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374BC6-A5AF-2E6D-30C6-3CDB1D79ACFD}"/>
              </a:ext>
            </a:extLst>
          </p:cNvPr>
          <p:cNvSpPr>
            <a:spLocks noGrp="1"/>
          </p:cNvSpPr>
          <p:nvPr>
            <p:ph type="title"/>
          </p:nvPr>
        </p:nvSpPr>
        <p:spPr>
          <a:xfrm>
            <a:off x="1042713" y="595834"/>
            <a:ext cx="8788400" cy="1094853"/>
          </a:xfrm>
        </p:spPr>
        <p:txBody>
          <a:bodyPr/>
          <a:lstStyle/>
          <a:p>
            <a:r>
              <a:rPr lang="en-GB" altLang="en-US" sz="4400" b="1">
                <a:latin typeface="+mj-lt"/>
                <a:cs typeface="Arial" charset="0"/>
              </a:rPr>
              <a:t>Unit War Diaries</a:t>
            </a:r>
            <a:br>
              <a:rPr lang="en-GB" altLang="en-US" sz="4400" b="1">
                <a:latin typeface="+mj-lt"/>
                <a:cs typeface="Arial" charset="0"/>
              </a:rPr>
            </a:br>
            <a:endParaRPr lang="en-GB"/>
          </a:p>
        </p:txBody>
      </p:sp>
      <p:sp>
        <p:nvSpPr>
          <p:cNvPr id="4" name="TextBox 3"/>
          <p:cNvSpPr txBox="1"/>
          <p:nvPr/>
        </p:nvSpPr>
        <p:spPr>
          <a:xfrm>
            <a:off x="1424021" y="1690687"/>
            <a:ext cx="8746837" cy="4339650"/>
          </a:xfrm>
          <a:prstGeom prst="rect">
            <a:avLst/>
          </a:prstGeom>
          <a:noFill/>
        </p:spPr>
        <p:txBody>
          <a:bodyPr wrap="square" rtlCol="0">
            <a:spAutoFit/>
          </a:bodyPr>
          <a:lstStyle/>
          <a:p>
            <a:pPr>
              <a:defRPr/>
            </a:pPr>
            <a:endParaRPr lang="en-GB" altLang="en-US" b="1" i="1">
              <a:solidFill>
                <a:srgbClr val="008000"/>
              </a:solidFill>
              <a:latin typeface="Arial" charset="0"/>
              <a:cs typeface="Arial" charset="0"/>
            </a:endParaRPr>
          </a:p>
          <a:p>
            <a:pPr>
              <a:defRPr/>
            </a:pPr>
            <a:r>
              <a:rPr lang="en-GB" altLang="en-US" sz="2000" i="1">
                <a:cs typeface="Arial" charset="0"/>
              </a:rPr>
              <a:t>Army units</a:t>
            </a:r>
            <a:r>
              <a:rPr lang="en-GB" altLang="en-US" sz="2000">
                <a:cs typeface="Arial" charset="0"/>
              </a:rPr>
              <a:t> include battalions, regiments, brigades, and divisions, and you can search diaries at each of those levels.</a:t>
            </a:r>
          </a:p>
          <a:p>
            <a:pPr>
              <a:buFont typeface="Arial" charset="0"/>
              <a:buChar char="•"/>
              <a:defRPr/>
            </a:pPr>
            <a:endParaRPr lang="en-GB" altLang="en-US" sz="2000">
              <a:cs typeface="Arial" charset="0"/>
            </a:endParaRPr>
          </a:p>
          <a:p>
            <a:pPr>
              <a:defRPr/>
            </a:pPr>
            <a:r>
              <a:rPr lang="en-GB" altLang="en-US" sz="2000">
                <a:cs typeface="Arial" charset="0"/>
              </a:rPr>
              <a:t>Combatant and non-combatant roles, including depots, transport, etc. which can also be searched</a:t>
            </a:r>
          </a:p>
          <a:p>
            <a:pPr>
              <a:defRPr/>
            </a:pPr>
            <a:endParaRPr lang="en-GB" altLang="en-US" sz="2000">
              <a:cs typeface="Arial" charset="0"/>
            </a:endParaRPr>
          </a:p>
          <a:p>
            <a:r>
              <a:rPr lang="en-GB" altLang="en-US" sz="2000">
                <a:cs typeface="Arial" panose="020B0604020202020204" pitchFamily="34" charset="0"/>
              </a:rPr>
              <a:t>The diaries were compiled during hostilities by units and headquarters so it is possible to obtain a more strategic view of an operation, as well as a view as to what happened ‘on the ground’.</a:t>
            </a:r>
          </a:p>
          <a:p>
            <a:endParaRPr lang="en-GB" altLang="en-US" sz="2000">
              <a:cs typeface="Arial" panose="020B0604020202020204" pitchFamily="34" charset="0"/>
            </a:endParaRPr>
          </a:p>
          <a:p>
            <a:r>
              <a:rPr lang="en-GB" altLang="en-US" sz="2000">
                <a:cs typeface="Arial" panose="020B0604020202020204" pitchFamily="34" charset="0"/>
              </a:rPr>
              <a:t>Contents included narratives, orders and intelligence summaries.</a:t>
            </a:r>
          </a:p>
          <a:p>
            <a:endParaRPr lang="en-GB" altLang="en-US" sz="2000">
              <a:cs typeface="Arial" panose="020B0604020202020204" pitchFamily="34" charset="0"/>
            </a:endParaRPr>
          </a:p>
          <a:p>
            <a:pPr>
              <a:buFont typeface="Arial" charset="0"/>
              <a:buChar char="•"/>
              <a:defRPr/>
            </a:pPr>
            <a:endParaRPr lang="en-GB" altLang="en-US">
              <a:latin typeface="Arial" charset="0"/>
              <a:cs typeface="Arial" charset="0"/>
            </a:endParaRPr>
          </a:p>
        </p:txBody>
      </p:sp>
    </p:spTree>
    <p:extLst>
      <p:ext uri="{BB962C8B-B14F-4D97-AF65-F5344CB8AC3E}">
        <p14:creationId xmlns:p14="http://schemas.microsoft.com/office/powerpoint/2010/main" val="3387545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F2A943-F1BF-C5FB-CD5C-AB88E0D9F83C}"/>
              </a:ext>
            </a:extLst>
          </p:cNvPr>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39742" y="1982788"/>
            <a:ext cx="2514104" cy="409098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91" y="0"/>
            <a:ext cx="4152280" cy="67566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0971" y="1076161"/>
            <a:ext cx="3928081" cy="5093731"/>
          </a:xfrm>
          <a:prstGeom prst="rect">
            <a:avLst/>
          </a:prstGeom>
        </p:spPr>
      </p:pic>
      <p:sp>
        <p:nvSpPr>
          <p:cNvPr id="7" name="TextBox 6"/>
          <p:cNvSpPr txBox="1"/>
          <p:nvPr/>
        </p:nvSpPr>
        <p:spPr>
          <a:xfrm>
            <a:off x="8562109" y="5246255"/>
            <a:ext cx="2364509" cy="646331"/>
          </a:xfrm>
          <a:prstGeom prst="rect">
            <a:avLst/>
          </a:prstGeom>
          <a:noFill/>
        </p:spPr>
        <p:txBody>
          <a:bodyPr wrap="square" rtlCol="0">
            <a:spAutoFit/>
          </a:bodyPr>
          <a:lstStyle/>
          <a:p>
            <a:r>
              <a:rPr lang="en-GB">
                <a:hlinkClick r:id="rId5"/>
              </a:rPr>
              <a:t>WO 95/5387 </a:t>
            </a:r>
            <a:r>
              <a:rPr lang="en-GB"/>
              <a:t>and </a:t>
            </a:r>
            <a:r>
              <a:rPr lang="en-GB">
                <a:hlinkClick r:id="rId6"/>
              </a:rPr>
              <a:t>WO 95/5388</a:t>
            </a:r>
            <a:endParaRPr lang="en-GB"/>
          </a:p>
        </p:txBody>
      </p:sp>
    </p:spTree>
    <p:extLst>
      <p:ext uri="{BB962C8B-B14F-4D97-AF65-F5344CB8AC3E}">
        <p14:creationId xmlns:p14="http://schemas.microsoft.com/office/powerpoint/2010/main" val="771108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txBox="1">
            <a:spLocks noChangeArrowheads="1"/>
          </p:cNvSpPr>
          <p:nvPr/>
        </p:nvSpPr>
        <p:spPr bwMode="auto">
          <a:xfrm>
            <a:off x="1773239" y="303214"/>
            <a:ext cx="86439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endParaRPr lang="en-GB" altLang="en-US" b="1">
              <a:latin typeface="Calibri Light" panose="020F0302020204030204" pitchFamily="34" charset="0"/>
            </a:endParaRPr>
          </a:p>
        </p:txBody>
      </p:sp>
      <p:sp>
        <p:nvSpPr>
          <p:cNvPr id="7171" name="Rectangle 3"/>
          <p:cNvSpPr txBox="1">
            <a:spLocks noChangeArrowheads="1"/>
          </p:cNvSpPr>
          <p:nvPr/>
        </p:nvSpPr>
        <p:spPr bwMode="auto">
          <a:xfrm>
            <a:off x="1773239" y="1052513"/>
            <a:ext cx="8643937" cy="42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endParaRPr lang="en-GB" altLang="en-US" sz="2000"/>
          </a:p>
          <a:p>
            <a:pPr eaLnBrk="1" hangingPunct="1">
              <a:buFont typeface="Arial" panose="020B0604020202020204" pitchFamily="34" charset="0"/>
              <a:buNone/>
            </a:pPr>
            <a:endParaRPr lang="en-GB" altLang="en-US" sz="2000"/>
          </a:p>
          <a:p>
            <a:pPr eaLnBrk="1" hangingPunct="1">
              <a:buFont typeface="Arial" panose="020B0604020202020204" pitchFamily="34" charset="0"/>
              <a:buNone/>
            </a:pPr>
            <a:endParaRPr lang="en-GB" altLang="en-US" sz="2000"/>
          </a:p>
          <a:p>
            <a:pPr eaLnBrk="1" hangingPunct="1">
              <a:buFont typeface="Arial" panose="020B0604020202020204" pitchFamily="34" charset="0"/>
              <a:buNone/>
            </a:pPr>
            <a:endParaRPr lang="en-GB" altLang="en-US" sz="2000"/>
          </a:p>
          <a:p>
            <a:pPr eaLnBrk="1" hangingPunct="1">
              <a:buFont typeface="Arial" panose="020B0604020202020204" pitchFamily="34" charset="0"/>
              <a:buNone/>
            </a:pPr>
            <a:endParaRPr lang="en-GB" altLang="en-US" sz="2000"/>
          </a:p>
          <a:p>
            <a:pPr eaLnBrk="1" hangingPunct="1">
              <a:buFont typeface="Arial" panose="020B0604020202020204" pitchFamily="34" charset="0"/>
              <a:buNone/>
            </a:pPr>
            <a:endParaRPr lang="en-GB" altLang="en-US" sz="2000"/>
          </a:p>
        </p:txBody>
      </p:sp>
      <p:sp>
        <p:nvSpPr>
          <p:cNvPr id="7172" name="TextBox 2"/>
          <p:cNvSpPr txBox="1">
            <a:spLocks noChangeArrowheads="1"/>
          </p:cNvSpPr>
          <p:nvPr/>
        </p:nvSpPr>
        <p:spPr bwMode="auto">
          <a:xfrm>
            <a:off x="1996210" y="672234"/>
            <a:ext cx="79152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2200" b="1">
                <a:latin typeface="Arial" panose="020B0604020202020204" pitchFamily="34" charset="0"/>
                <a:hlinkClick r:id="rId2"/>
              </a:rPr>
              <a:t>WO 95</a:t>
            </a:r>
            <a:r>
              <a:rPr lang="en-GB" altLang="en-US" sz="2200" b="1">
                <a:latin typeface="Arial" panose="020B0604020202020204" pitchFamily="34" charset="0"/>
              </a:rPr>
              <a:t>: Training insights</a:t>
            </a:r>
          </a:p>
          <a:p>
            <a:pPr algn="ctr" eaLnBrk="1" hangingPunct="1">
              <a:lnSpc>
                <a:spcPct val="100000"/>
              </a:lnSpc>
              <a:spcBef>
                <a:spcPct val="0"/>
              </a:spcBef>
              <a:buFontTx/>
              <a:buNone/>
            </a:pPr>
            <a:r>
              <a:rPr lang="en-GB" altLang="en-US" sz="2200" b="1">
                <a:latin typeface="Arial" panose="020B0604020202020204" pitchFamily="34" charset="0"/>
                <a:hlinkClick r:id="rId3"/>
              </a:rPr>
              <a:t>WO 95/1513</a:t>
            </a:r>
            <a:r>
              <a:rPr lang="en-GB" altLang="en-US" sz="2200" b="1">
                <a:latin typeface="Arial" panose="020B0604020202020204" pitchFamily="34" charset="0"/>
              </a:rPr>
              <a:t> – 5</a:t>
            </a:r>
            <a:r>
              <a:rPr lang="en-GB" altLang="en-US" sz="2200" b="1" baseline="30000">
                <a:latin typeface="Arial" panose="020B0604020202020204" pitchFamily="34" charset="0"/>
              </a:rPr>
              <a:t>th</a:t>
            </a:r>
            <a:r>
              <a:rPr lang="en-GB" altLang="en-US" sz="2200" b="1">
                <a:latin typeface="Arial" panose="020B0604020202020204" pitchFamily="34" charset="0"/>
              </a:rPr>
              <a:t> Division HQ: General Staff (March 1916)</a:t>
            </a:r>
          </a:p>
        </p:txBody>
      </p:sp>
      <p:pic>
        <p:nvPicPr>
          <p:cNvPr id="7173" name="Picture 3" descr="WO 95 1513 1.jpg"/>
          <p:cNvPicPr>
            <a:picLocks noChangeAspect="1"/>
          </p:cNvPicPr>
          <p:nvPr/>
        </p:nvPicPr>
        <p:blipFill>
          <a:blip r:embed="rId4">
            <a:extLst>
              <a:ext uri="{28A0092B-C50C-407E-A947-70E740481C1C}">
                <a14:useLocalDpi xmlns:a14="http://schemas.microsoft.com/office/drawing/2010/main" val="0"/>
              </a:ext>
            </a:extLst>
          </a:blip>
          <a:srcRect l="30374" t="4829" r="29205" b="3271"/>
          <a:stretch>
            <a:fillRect/>
          </a:stretch>
        </p:blipFill>
        <p:spPr bwMode="auto">
          <a:xfrm>
            <a:off x="1161041" y="1545504"/>
            <a:ext cx="3411537"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WO 95 1513 3.jpg"/>
          <p:cNvPicPr>
            <a:picLocks noChangeAspect="1"/>
          </p:cNvPicPr>
          <p:nvPr/>
        </p:nvPicPr>
        <p:blipFill>
          <a:blip r:embed="rId5">
            <a:extLst>
              <a:ext uri="{28A0092B-C50C-407E-A947-70E740481C1C}">
                <a14:useLocalDpi xmlns:a14="http://schemas.microsoft.com/office/drawing/2010/main" val="0"/>
              </a:ext>
            </a:extLst>
          </a:blip>
          <a:srcRect l="5525" t="2209" r="4144" b="3867"/>
          <a:stretch>
            <a:fillRect/>
          </a:stretch>
        </p:blipFill>
        <p:spPr bwMode="auto">
          <a:xfrm>
            <a:off x="5184776" y="1619395"/>
            <a:ext cx="5197475"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909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349" y="51906"/>
            <a:ext cx="2630447" cy="375391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7883" y="283738"/>
            <a:ext cx="3524596" cy="268034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7774" t="8539" r="8519" b="3220"/>
          <a:stretch/>
        </p:blipFill>
        <p:spPr>
          <a:xfrm>
            <a:off x="3315573" y="1859048"/>
            <a:ext cx="3039739" cy="485205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5312" y="3856154"/>
            <a:ext cx="3591903" cy="28518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1733" y="2304542"/>
            <a:ext cx="4041345" cy="2465747"/>
          </a:xfrm>
          <a:prstGeom prst="rect">
            <a:avLst/>
          </a:prstGeom>
        </p:spPr>
      </p:pic>
      <p:pic>
        <p:nvPicPr>
          <p:cNvPr id="2" name="Picture 1">
            <a:extLst>
              <a:ext uri="{FF2B5EF4-FFF2-40B4-BE49-F238E27FC236}">
                <a16:creationId xmlns:a16="http://schemas.microsoft.com/office/drawing/2014/main" id="{62948F97-DD09-4071-17B1-AD2318A07C55}"/>
              </a:ext>
            </a:extLst>
          </p:cNvPr>
          <p:cNvPicPr>
            <a:picLocks noChangeAspect="1"/>
          </p:cNvPicPr>
          <p:nvPr/>
        </p:nvPicPr>
        <p:blipFill>
          <a:blip r:embed="rId7"/>
          <a:stretch>
            <a:fillRect/>
          </a:stretch>
        </p:blipFill>
        <p:spPr>
          <a:xfrm>
            <a:off x="5228943" y="414765"/>
            <a:ext cx="3307411" cy="2381880"/>
          </a:xfrm>
          <a:prstGeom prst="rect">
            <a:avLst/>
          </a:prstGeom>
        </p:spPr>
      </p:pic>
      <p:pic>
        <p:nvPicPr>
          <p:cNvPr id="4" name="Picture 3">
            <a:extLst>
              <a:ext uri="{FF2B5EF4-FFF2-40B4-BE49-F238E27FC236}">
                <a16:creationId xmlns:a16="http://schemas.microsoft.com/office/drawing/2014/main" id="{3031AB15-A6C1-83E3-24DC-DBB737145A37}"/>
              </a:ext>
            </a:extLst>
          </p:cNvPr>
          <p:cNvPicPr>
            <a:picLocks noChangeAspect="1"/>
          </p:cNvPicPr>
          <p:nvPr/>
        </p:nvPicPr>
        <p:blipFill>
          <a:blip r:embed="rId8"/>
          <a:stretch>
            <a:fillRect/>
          </a:stretch>
        </p:blipFill>
        <p:spPr>
          <a:xfrm>
            <a:off x="0" y="4027658"/>
            <a:ext cx="4312606" cy="2680340"/>
          </a:xfrm>
          <a:prstGeom prst="rect">
            <a:avLst/>
          </a:prstGeom>
        </p:spPr>
      </p:pic>
    </p:spTree>
    <p:extLst>
      <p:ext uri="{BB962C8B-B14F-4D97-AF65-F5344CB8AC3E}">
        <p14:creationId xmlns:p14="http://schemas.microsoft.com/office/powerpoint/2010/main" val="3748958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txBox="1">
            <a:spLocks noChangeArrowheads="1"/>
          </p:cNvSpPr>
          <p:nvPr/>
        </p:nvSpPr>
        <p:spPr bwMode="auto">
          <a:xfrm>
            <a:off x="1773239" y="1314450"/>
            <a:ext cx="8643937"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endParaRPr lang="en-GB" altLang="en-US" sz="2000"/>
          </a:p>
        </p:txBody>
      </p:sp>
      <p:sp>
        <p:nvSpPr>
          <p:cNvPr id="13315" name="TextBox 2"/>
          <p:cNvSpPr txBox="1">
            <a:spLocks noChangeArrowheads="1"/>
          </p:cNvSpPr>
          <p:nvPr/>
        </p:nvSpPr>
        <p:spPr bwMode="auto">
          <a:xfrm>
            <a:off x="2070099" y="685367"/>
            <a:ext cx="79152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2400" b="1">
                <a:latin typeface="Arial" panose="020B0604020202020204" pitchFamily="34" charset="0"/>
                <a:hlinkClick r:id="rId2"/>
              </a:rPr>
              <a:t>WO 95</a:t>
            </a:r>
            <a:r>
              <a:rPr lang="en-GB" altLang="en-US" sz="2400" b="1">
                <a:latin typeface="Arial" panose="020B0604020202020204" pitchFamily="34" charset="0"/>
              </a:rPr>
              <a:t>: Army life/conditions</a:t>
            </a:r>
          </a:p>
          <a:p>
            <a:pPr algn="ctr" eaLnBrk="1" hangingPunct="1">
              <a:lnSpc>
                <a:spcPct val="100000"/>
              </a:lnSpc>
              <a:spcBef>
                <a:spcPct val="0"/>
              </a:spcBef>
              <a:buFontTx/>
              <a:buNone/>
            </a:pPr>
            <a:r>
              <a:rPr lang="en-GB" altLang="en-US" sz="2000" b="1">
                <a:latin typeface="Arial" panose="020B0604020202020204" pitchFamily="34" charset="0"/>
                <a:hlinkClick r:id="rId3"/>
              </a:rPr>
              <a:t>WO 95/1703 </a:t>
            </a:r>
            <a:r>
              <a:rPr lang="en-GB" altLang="en-US" sz="2000" b="1">
                <a:latin typeface="Arial" panose="020B0604020202020204" pitchFamily="34" charset="0"/>
              </a:rPr>
              <a:t>– 24</a:t>
            </a:r>
            <a:r>
              <a:rPr lang="en-GB" altLang="en-US" sz="2000" b="1" baseline="30000">
                <a:latin typeface="Arial" panose="020B0604020202020204" pitchFamily="34" charset="0"/>
              </a:rPr>
              <a:t>th</a:t>
            </a:r>
            <a:r>
              <a:rPr lang="en-GB" altLang="en-US" sz="2000" b="1">
                <a:latin typeface="Arial" panose="020B0604020202020204" pitchFamily="34" charset="0"/>
              </a:rPr>
              <a:t> Field Ambulance, 5</a:t>
            </a:r>
            <a:r>
              <a:rPr lang="en-GB" altLang="en-US" sz="2000" b="1" baseline="30000">
                <a:latin typeface="Arial" panose="020B0604020202020204" pitchFamily="34" charset="0"/>
              </a:rPr>
              <a:t>th</a:t>
            </a:r>
            <a:r>
              <a:rPr lang="en-GB" altLang="en-US" sz="2000" b="1">
                <a:latin typeface="Arial" panose="020B0604020202020204" pitchFamily="34" charset="0"/>
              </a:rPr>
              <a:t> Division (July 1915)</a:t>
            </a:r>
          </a:p>
        </p:txBody>
      </p:sp>
      <p:pic>
        <p:nvPicPr>
          <p:cNvPr id="13316" name="Picture 4" descr="WO 95 1703 2.jpg"/>
          <p:cNvPicPr>
            <a:picLocks noChangeAspect="1"/>
          </p:cNvPicPr>
          <p:nvPr/>
        </p:nvPicPr>
        <p:blipFill>
          <a:blip r:embed="rId4">
            <a:extLst>
              <a:ext uri="{28A0092B-C50C-407E-A947-70E740481C1C}">
                <a14:useLocalDpi xmlns:a14="http://schemas.microsoft.com/office/drawing/2010/main" val="0"/>
              </a:ext>
            </a:extLst>
          </a:blip>
          <a:srcRect l="42358" t="3670" r="6894" b="9676"/>
          <a:stretch>
            <a:fillRect/>
          </a:stretch>
        </p:blipFill>
        <p:spPr bwMode="auto">
          <a:xfrm>
            <a:off x="3187987" y="1455305"/>
            <a:ext cx="5679498" cy="520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481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idx="1"/>
          </p:nvPr>
        </p:nvSpPr>
        <p:spPr>
          <a:xfrm>
            <a:off x="567531" y="785900"/>
            <a:ext cx="11056938" cy="4091195"/>
          </a:xfrm>
        </p:spPr>
        <p:txBody>
          <a:bodyPr/>
          <a:lstStyle/>
          <a:p>
            <a:r>
              <a:rPr lang="en-GB" b="1">
                <a:latin typeface="+mn-lt"/>
              </a:rPr>
              <a:t>WO 95/2670/1 </a:t>
            </a:r>
            <a:r>
              <a:rPr lang="en-GB">
                <a:latin typeface="+mn-lt"/>
              </a:rPr>
              <a:t>Sketch of Messines Ridge May 1915</a:t>
            </a:r>
            <a:endParaRPr lang="en-GB" b="1">
              <a:latin typeface="+mn-lt"/>
            </a:endParaRPr>
          </a:p>
        </p:txBody>
      </p:sp>
      <p:pic>
        <p:nvPicPr>
          <p:cNvPr id="6" name="Picture 5"/>
          <p:cNvPicPr>
            <a:picLocks noChangeAspect="1"/>
          </p:cNvPicPr>
          <p:nvPr/>
        </p:nvPicPr>
        <p:blipFill>
          <a:blip r:embed="rId2"/>
          <a:stretch>
            <a:fillRect/>
          </a:stretch>
        </p:blipFill>
        <p:spPr>
          <a:xfrm>
            <a:off x="1509012" y="1355375"/>
            <a:ext cx="8432611" cy="5401025"/>
          </a:xfrm>
          <a:prstGeom prst="rect">
            <a:avLst/>
          </a:prstGeom>
        </p:spPr>
      </p:pic>
    </p:spTree>
    <p:extLst>
      <p:ext uri="{BB962C8B-B14F-4D97-AF65-F5344CB8AC3E}">
        <p14:creationId xmlns:p14="http://schemas.microsoft.com/office/powerpoint/2010/main" val="1572402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9272D-BE97-9655-0838-66B36D5C24F0}"/>
              </a:ext>
            </a:extLst>
          </p:cNvPr>
          <p:cNvSpPr>
            <a:spLocks noGrp="1"/>
          </p:cNvSpPr>
          <p:nvPr>
            <p:ph type="title"/>
          </p:nvPr>
        </p:nvSpPr>
        <p:spPr>
          <a:xfrm>
            <a:off x="568325" y="595835"/>
            <a:ext cx="11056938" cy="1094853"/>
          </a:xfrm>
        </p:spPr>
        <p:txBody>
          <a:bodyPr/>
          <a:lstStyle/>
          <a:p>
            <a:r>
              <a:rPr lang="en-GB" b="1"/>
              <a:t>Post-1920 Army Service and MOD Transfer</a:t>
            </a:r>
            <a:br>
              <a:rPr lang="en-GB" b="1"/>
            </a:br>
            <a:endParaRPr lang="en-GB"/>
          </a:p>
        </p:txBody>
      </p:sp>
      <p:sp>
        <p:nvSpPr>
          <p:cNvPr id="5" name="Text Placeholder 4"/>
          <p:cNvSpPr>
            <a:spLocks noGrp="1"/>
          </p:cNvSpPr>
          <p:nvPr>
            <p:ph type="body" sz="quarter" idx="4294967295"/>
          </p:nvPr>
        </p:nvSpPr>
        <p:spPr>
          <a:xfrm>
            <a:off x="566736" y="1375091"/>
            <a:ext cx="11121083" cy="4830266"/>
          </a:xfrm>
        </p:spPr>
        <p:txBody>
          <a:bodyPr/>
          <a:lstStyle/>
          <a:p>
            <a:pPr marL="342900" indent="-342900">
              <a:buFont typeface="Arial" panose="020B0604020202020204" pitchFamily="34" charset="0"/>
              <a:buChar char="•"/>
            </a:pPr>
            <a:r>
              <a:rPr lang="en-GB" sz="1800"/>
              <a:t>Estimated 12 million records (though number likely to be much higher!)</a:t>
            </a:r>
          </a:p>
          <a:p>
            <a:endParaRPr lang="en-GB" sz="1800"/>
          </a:p>
          <a:p>
            <a:pPr marL="342900" indent="-342900">
              <a:buFont typeface="Arial" panose="020B0604020202020204" pitchFamily="34" charset="0"/>
              <a:buChar char="•"/>
            </a:pPr>
            <a:r>
              <a:rPr lang="en-GB" sz="1800"/>
              <a:t>To put into context, the collection has a linear meterage of around 50km. In one year, The National Archives will typically accession approximately 1.5km of paper records. The entire collection of service personnel records is equivalent, therefore, to 20+ years’ worth of annual accessioned material</a:t>
            </a:r>
          </a:p>
          <a:p>
            <a:endParaRPr lang="en-GB" sz="1800"/>
          </a:p>
          <a:p>
            <a:pPr marL="342900" indent="-342900">
              <a:buFont typeface="Arial" panose="020B0604020202020204" pitchFamily="34" charset="0"/>
              <a:buChar char="•"/>
            </a:pPr>
            <a:r>
              <a:rPr lang="en-GB" sz="1800"/>
              <a:t>The project to transfer the full collection of records will run to March 2027, and began in early 2021</a:t>
            </a:r>
          </a:p>
          <a:p>
            <a:pPr marL="342900" indent="-342900">
              <a:buFont typeface="Arial" panose="020B0604020202020204" pitchFamily="34" charset="0"/>
              <a:buChar char="•"/>
            </a:pPr>
            <a:endParaRPr lang="en-GB" sz="1800"/>
          </a:p>
          <a:p>
            <a:pPr marL="342900" indent="-342900">
              <a:buFont typeface="Arial" panose="020B0604020202020204" pitchFamily="34" charset="0"/>
              <a:buChar char="•"/>
            </a:pPr>
            <a:r>
              <a:rPr lang="en-GB" sz="1800"/>
              <a:t>So far, 6 million Army records have been transferred to TNA, and are being prepared for opening to the public, relating to service from 1920-1963</a:t>
            </a:r>
          </a:p>
          <a:p>
            <a:pPr marL="342900" indent="-342900">
              <a:buFont typeface="Arial" panose="020B0604020202020204" pitchFamily="34" charset="0"/>
              <a:buChar char="•"/>
            </a:pPr>
            <a:endParaRPr lang="en-GB" sz="1800"/>
          </a:p>
          <a:p>
            <a:pPr marL="342900" indent="-342900">
              <a:buFont typeface="Arial" panose="020B0604020202020204" pitchFamily="34" charset="0"/>
              <a:buChar char="•"/>
            </a:pPr>
            <a:r>
              <a:rPr lang="en-GB" sz="1800"/>
              <a:t>c.900,000 of the records are available to search by name, service number, and DOB on Discovery. If it can’t be found then webforms can be found in the </a:t>
            </a:r>
            <a:r>
              <a:rPr lang="en-GB" sz="1800" i="1"/>
              <a:t>British Army soldiers during the Second World War</a:t>
            </a:r>
            <a:r>
              <a:rPr lang="en-GB" sz="1800"/>
              <a:t> research guide</a:t>
            </a:r>
          </a:p>
          <a:p>
            <a:endParaRPr lang="en-GB"/>
          </a:p>
        </p:txBody>
      </p:sp>
    </p:spTree>
    <p:extLst>
      <p:ext uri="{BB962C8B-B14F-4D97-AF65-F5344CB8AC3E}">
        <p14:creationId xmlns:p14="http://schemas.microsoft.com/office/powerpoint/2010/main" val="3461970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8E0C1-C61E-A124-C025-E09F8D74E760}"/>
              </a:ext>
            </a:extLst>
          </p:cNvPr>
          <p:cNvSpPr>
            <a:spLocks noGrp="1"/>
          </p:cNvSpPr>
          <p:nvPr>
            <p:ph type="title"/>
          </p:nvPr>
        </p:nvSpPr>
        <p:spPr/>
        <p:txBody>
          <a:bodyPr/>
          <a:lstStyle/>
          <a:p>
            <a:r>
              <a:rPr lang="en-GB" b="1"/>
              <a:t>Scope of the Records</a:t>
            </a:r>
            <a:br>
              <a:rPr lang="en-GB" b="1"/>
            </a:br>
            <a:endParaRPr lang="en-GB"/>
          </a:p>
        </p:txBody>
      </p:sp>
      <p:sp>
        <p:nvSpPr>
          <p:cNvPr id="9" name="Text Placeholder 8"/>
          <p:cNvSpPr>
            <a:spLocks noGrp="1"/>
          </p:cNvSpPr>
          <p:nvPr>
            <p:ph type="body" sz="quarter" idx="4294967295"/>
          </p:nvPr>
        </p:nvSpPr>
        <p:spPr>
          <a:xfrm>
            <a:off x="568325" y="1500284"/>
            <a:ext cx="11055350" cy="4543006"/>
          </a:xfrm>
        </p:spPr>
        <p:txBody>
          <a:bodyPr/>
          <a:lstStyle/>
          <a:p>
            <a:pPr marL="342900" indent="-342900">
              <a:buFont typeface="Arial" panose="020B0604020202020204" pitchFamily="34" charset="0"/>
              <a:buChar char="•"/>
            </a:pPr>
            <a:r>
              <a:rPr lang="en-GB" sz="2000"/>
              <a:t>The records cover an individuals’ service in the Royal Navy, Army and Royal Air Force, where the individual has a discharge date prior to 31 December 1963 (end of National Service).</a:t>
            </a:r>
          </a:p>
          <a:p>
            <a:pPr marL="342900" indent="-342900">
              <a:buFont typeface="Arial" panose="020B0604020202020204" pitchFamily="34" charset="0"/>
              <a:buChar char="•"/>
            </a:pPr>
            <a:r>
              <a:rPr lang="en-GB" sz="2000"/>
              <a:t>They include around half a million FWW service records (i.e. those who continued to serve after 1920); and records of those who served during the interwar period.</a:t>
            </a:r>
          </a:p>
          <a:p>
            <a:pPr marL="342900" indent="-342900">
              <a:buFont typeface="Arial" panose="020B0604020202020204" pitchFamily="34" charset="0"/>
              <a:buChar char="•"/>
            </a:pPr>
            <a:r>
              <a:rPr lang="en-GB" sz="2000"/>
              <a:t>As you might expect, the biggest collection relates to those who served during the Second World War. </a:t>
            </a:r>
          </a:p>
          <a:p>
            <a:pPr marL="342900" indent="-342900">
              <a:buFont typeface="Arial" panose="020B0604020202020204" pitchFamily="34" charset="0"/>
              <a:buChar char="•"/>
            </a:pPr>
            <a:r>
              <a:rPr lang="en-GB" sz="2000"/>
              <a:t>Does not only include ‘domestic’ military records: also includes selected records from Egypt, Cyprus, Kenya, Palestine, Mauritius, and East Africa.</a:t>
            </a:r>
          </a:p>
          <a:p>
            <a:pPr marL="342900" indent="-342900">
              <a:buFont typeface="Arial" panose="020B0604020202020204" pitchFamily="34" charset="0"/>
              <a:buChar char="•"/>
            </a:pPr>
            <a:r>
              <a:rPr lang="en-GB" sz="2000"/>
              <a:t>Organised over 75 different ‘collations’, based on MoD filing system.</a:t>
            </a:r>
          </a:p>
        </p:txBody>
      </p:sp>
    </p:spTree>
    <p:extLst>
      <p:ext uri="{BB962C8B-B14F-4D97-AF65-F5344CB8AC3E}">
        <p14:creationId xmlns:p14="http://schemas.microsoft.com/office/powerpoint/2010/main" val="1182658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049B-C5F4-971E-BCFE-2F478DF57C7F}"/>
              </a:ext>
            </a:extLst>
          </p:cNvPr>
          <p:cNvSpPr>
            <a:spLocks noGrp="1"/>
          </p:cNvSpPr>
          <p:nvPr>
            <p:ph type="title"/>
          </p:nvPr>
        </p:nvSpPr>
        <p:spPr>
          <a:xfrm>
            <a:off x="568324" y="595835"/>
            <a:ext cx="10293529" cy="1094853"/>
          </a:xfrm>
        </p:spPr>
        <p:txBody>
          <a:bodyPr/>
          <a:lstStyle/>
          <a:p>
            <a:r>
              <a:rPr lang="en-GB" b="1"/>
              <a:t>Accessing the records already at Kew</a:t>
            </a:r>
            <a:br>
              <a:rPr lang="en-GB" b="1"/>
            </a:br>
            <a:endParaRPr lang="en-GB"/>
          </a:p>
        </p:txBody>
      </p:sp>
      <p:sp>
        <p:nvSpPr>
          <p:cNvPr id="9" name="Text Placeholder 8"/>
          <p:cNvSpPr>
            <a:spLocks noGrp="1"/>
          </p:cNvSpPr>
          <p:nvPr>
            <p:ph type="body" sz="quarter" idx="4294967295"/>
          </p:nvPr>
        </p:nvSpPr>
        <p:spPr>
          <a:xfrm>
            <a:off x="568324" y="1502706"/>
            <a:ext cx="11055352" cy="4684713"/>
          </a:xfrm>
        </p:spPr>
        <p:txBody>
          <a:bodyPr/>
          <a:lstStyle/>
          <a:p>
            <a:pPr>
              <a:lnSpc>
                <a:spcPct val="100000"/>
              </a:lnSpc>
            </a:pPr>
            <a:r>
              <a:rPr lang="en-GB" sz="2000"/>
              <a:t>The records catalogued can be searched by initial, surname, date of birth, and/or service number on Discovery</a:t>
            </a:r>
          </a:p>
          <a:p>
            <a:pPr>
              <a:lnSpc>
                <a:spcPct val="100000"/>
              </a:lnSpc>
            </a:pPr>
            <a:endParaRPr lang="en-GB" sz="2000"/>
          </a:p>
          <a:p>
            <a:pPr marL="342900" indent="-342900">
              <a:lnSpc>
                <a:spcPct val="100000"/>
              </a:lnSpc>
              <a:buFont typeface="Arial" panose="020B0604020202020204" pitchFamily="34" charset="0"/>
              <a:buChar char="•"/>
            </a:pPr>
            <a:r>
              <a:rPr lang="en-GB" sz="2000"/>
              <a:t>They are available to view in the reading room if the DOB is 115+ years. Readers can make FOI requests to open records before this date if they can prove that an individual is no longer alive</a:t>
            </a:r>
            <a:endParaRPr lang="en-GB"/>
          </a:p>
          <a:p>
            <a:endParaRPr lang="en-GB" sz="2000"/>
          </a:p>
          <a:p>
            <a:r>
              <a:rPr lang="en-GB" sz="2000"/>
              <a:t>Members of the public are often referred to us by MOD if the latter know that the record has already been transferred to us, and the public can make a request to us directly. </a:t>
            </a:r>
          </a:p>
          <a:p>
            <a:endParaRPr lang="en-GB" sz="2000"/>
          </a:p>
          <a:p>
            <a:r>
              <a:rPr lang="en-GB" sz="2000"/>
              <a:t>RAF records to commence transfer towards the end of 2024</a:t>
            </a:r>
          </a:p>
        </p:txBody>
      </p:sp>
    </p:spTree>
    <p:extLst>
      <p:ext uri="{BB962C8B-B14F-4D97-AF65-F5344CB8AC3E}">
        <p14:creationId xmlns:p14="http://schemas.microsoft.com/office/powerpoint/2010/main" val="4014417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4459110-CF14-7658-DD5D-AA123DA8DB02}"/>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A94EE6F-404E-E722-34BE-775CDACAF905}"/>
              </a:ext>
            </a:extLst>
          </p:cNvPr>
          <p:cNvSpPr>
            <a:spLocks noGrp="1"/>
          </p:cNvSpPr>
          <p:nvPr>
            <p:ph type="sldNum" sz="quarter" idx="12"/>
          </p:nvPr>
        </p:nvSpPr>
        <p:spPr/>
        <p:txBody>
          <a:bodyPr/>
          <a:lstStyle/>
          <a:p>
            <a:fld id="{255DAFDF-2EF6-44FB-8AA4-C1E9B7563AAC}" type="slidenum">
              <a:rPr lang="en-GB" smtClean="0"/>
              <a:pPr/>
              <a:t>25</a:t>
            </a:fld>
            <a:endParaRPr lang="en-GB" dirty="0"/>
          </a:p>
        </p:txBody>
      </p:sp>
      <p:pic>
        <p:nvPicPr>
          <p:cNvPr id="7" name="Picture 6" descr="A close up of a document&#10;&#10;Description automatically generated">
            <a:extLst>
              <a:ext uri="{FF2B5EF4-FFF2-40B4-BE49-F238E27FC236}">
                <a16:creationId xmlns:a16="http://schemas.microsoft.com/office/drawing/2014/main" id="{B53B886E-BB45-F015-311A-79DA9B8F9666}"/>
              </a:ext>
            </a:extLst>
          </p:cNvPr>
          <p:cNvPicPr>
            <a:picLocks noChangeAspect="1"/>
          </p:cNvPicPr>
          <p:nvPr/>
        </p:nvPicPr>
        <p:blipFill rotWithShape="1">
          <a:blip r:embed="rId2">
            <a:extLst>
              <a:ext uri="{28A0092B-C50C-407E-A947-70E740481C1C}">
                <a14:useLocalDpi xmlns:a14="http://schemas.microsoft.com/office/drawing/2010/main" val="0"/>
              </a:ext>
            </a:extLst>
          </a:blip>
          <a:srcRect l="12518" t="6715" r="13429" b="4580"/>
          <a:stretch/>
        </p:blipFill>
        <p:spPr>
          <a:xfrm rot="16200000">
            <a:off x="8957286" y="-627468"/>
            <a:ext cx="2387966" cy="3813940"/>
          </a:xfrm>
          <a:prstGeom prst="rect">
            <a:avLst/>
          </a:prstGeom>
        </p:spPr>
      </p:pic>
      <p:pic>
        <p:nvPicPr>
          <p:cNvPr id="11" name="Picture 10" descr="A piece of paper with writing on it&#10;&#10;Description automatically generated">
            <a:extLst>
              <a:ext uri="{FF2B5EF4-FFF2-40B4-BE49-F238E27FC236}">
                <a16:creationId xmlns:a16="http://schemas.microsoft.com/office/drawing/2014/main" id="{7F274035-89D2-FD8F-8580-B91E3C0EFC92}"/>
              </a:ext>
            </a:extLst>
          </p:cNvPr>
          <p:cNvPicPr>
            <a:picLocks noChangeAspect="1"/>
          </p:cNvPicPr>
          <p:nvPr/>
        </p:nvPicPr>
        <p:blipFill rotWithShape="1">
          <a:blip r:embed="rId3">
            <a:extLst>
              <a:ext uri="{28A0092B-C50C-407E-A947-70E740481C1C}">
                <a14:useLocalDpi xmlns:a14="http://schemas.microsoft.com/office/drawing/2010/main" val="0"/>
              </a:ext>
            </a:extLst>
          </a:blip>
          <a:srcRect l="4143" t="6307" r="5324" b="8801"/>
          <a:stretch/>
        </p:blipFill>
        <p:spPr>
          <a:xfrm rot="5400000">
            <a:off x="8695461" y="3143570"/>
            <a:ext cx="2922388" cy="3653744"/>
          </a:xfrm>
          <a:prstGeom prst="rect">
            <a:avLst/>
          </a:prstGeom>
        </p:spPr>
      </p:pic>
      <p:pic>
        <p:nvPicPr>
          <p:cNvPr id="13" name="Picture 12" descr="A piece of paper with writing on it&#10;&#10;Description automatically generated">
            <a:extLst>
              <a:ext uri="{FF2B5EF4-FFF2-40B4-BE49-F238E27FC236}">
                <a16:creationId xmlns:a16="http://schemas.microsoft.com/office/drawing/2014/main" id="{B034A612-DE68-B48D-64D9-D9CE171093F8}"/>
              </a:ext>
            </a:extLst>
          </p:cNvPr>
          <p:cNvPicPr>
            <a:picLocks noChangeAspect="1"/>
          </p:cNvPicPr>
          <p:nvPr/>
        </p:nvPicPr>
        <p:blipFill rotWithShape="1">
          <a:blip r:embed="rId4">
            <a:extLst>
              <a:ext uri="{28A0092B-C50C-407E-A947-70E740481C1C}">
                <a14:useLocalDpi xmlns:a14="http://schemas.microsoft.com/office/drawing/2010/main" val="0"/>
              </a:ext>
            </a:extLst>
          </a:blip>
          <a:srcRect l="6571" t="2015" r="16065" b="2542"/>
          <a:stretch/>
        </p:blipFill>
        <p:spPr>
          <a:xfrm>
            <a:off x="5558666" y="284162"/>
            <a:ext cx="2395244" cy="3939967"/>
          </a:xfrm>
          <a:prstGeom prst="rect">
            <a:avLst/>
          </a:prstGeom>
        </p:spPr>
      </p:pic>
      <p:pic>
        <p:nvPicPr>
          <p:cNvPr id="9" name="Picture 8" descr="A close up of a document&#10;&#10;Description automatically generated">
            <a:extLst>
              <a:ext uri="{FF2B5EF4-FFF2-40B4-BE49-F238E27FC236}">
                <a16:creationId xmlns:a16="http://schemas.microsoft.com/office/drawing/2014/main" id="{A59AA810-BC44-0B39-7C83-8136ACB5460A}"/>
              </a:ext>
            </a:extLst>
          </p:cNvPr>
          <p:cNvPicPr>
            <a:picLocks noChangeAspect="1"/>
          </p:cNvPicPr>
          <p:nvPr/>
        </p:nvPicPr>
        <p:blipFill rotWithShape="1">
          <a:blip r:embed="rId5">
            <a:extLst>
              <a:ext uri="{28A0092B-C50C-407E-A947-70E740481C1C}">
                <a14:useLocalDpi xmlns:a14="http://schemas.microsoft.com/office/drawing/2010/main" val="0"/>
              </a:ext>
            </a:extLst>
          </a:blip>
          <a:srcRect l="4143" t="8225" r="6619" b="6235"/>
          <a:stretch/>
        </p:blipFill>
        <p:spPr>
          <a:xfrm rot="16200000">
            <a:off x="5538973" y="2841998"/>
            <a:ext cx="2922388" cy="3735038"/>
          </a:xfrm>
          <a:prstGeom prst="rect">
            <a:avLst/>
          </a:prstGeom>
        </p:spPr>
      </p:pic>
      <p:pic>
        <p:nvPicPr>
          <p:cNvPr id="17" name="Picture 16" descr="A close up of a paper&#10;&#10;Description automatically generated">
            <a:extLst>
              <a:ext uri="{FF2B5EF4-FFF2-40B4-BE49-F238E27FC236}">
                <a16:creationId xmlns:a16="http://schemas.microsoft.com/office/drawing/2014/main" id="{D6913AFF-F168-6918-411C-AC8F80F91B9C}"/>
              </a:ext>
            </a:extLst>
          </p:cNvPr>
          <p:cNvPicPr>
            <a:picLocks noChangeAspect="1"/>
          </p:cNvPicPr>
          <p:nvPr/>
        </p:nvPicPr>
        <p:blipFill rotWithShape="1">
          <a:blip r:embed="rId6">
            <a:extLst>
              <a:ext uri="{28A0092B-C50C-407E-A947-70E740481C1C}">
                <a14:useLocalDpi xmlns:a14="http://schemas.microsoft.com/office/drawing/2010/main" val="0"/>
              </a:ext>
            </a:extLst>
          </a:blip>
          <a:srcRect l="17557" t="4143" r="8902" b="2446"/>
          <a:stretch/>
        </p:blipFill>
        <p:spPr>
          <a:xfrm>
            <a:off x="2487158" y="1296228"/>
            <a:ext cx="2613435" cy="4426040"/>
          </a:xfrm>
          <a:prstGeom prst="rect">
            <a:avLst/>
          </a:prstGeom>
        </p:spPr>
      </p:pic>
      <p:pic>
        <p:nvPicPr>
          <p:cNvPr id="15" name="Picture 14" descr="A close-up of a document&#10;&#10;Description automatically generated">
            <a:extLst>
              <a:ext uri="{FF2B5EF4-FFF2-40B4-BE49-F238E27FC236}">
                <a16:creationId xmlns:a16="http://schemas.microsoft.com/office/drawing/2014/main" id="{1E6A289A-A6D6-4256-174E-405E16112263}"/>
              </a:ext>
            </a:extLst>
          </p:cNvPr>
          <p:cNvPicPr>
            <a:picLocks noChangeAspect="1"/>
          </p:cNvPicPr>
          <p:nvPr/>
        </p:nvPicPr>
        <p:blipFill rotWithShape="1">
          <a:blip r:embed="rId7">
            <a:extLst>
              <a:ext uri="{28A0092B-C50C-407E-A947-70E740481C1C}">
                <a14:useLocalDpi xmlns:a14="http://schemas.microsoft.com/office/drawing/2010/main" val="0"/>
              </a:ext>
            </a:extLst>
          </a:blip>
          <a:srcRect l="11359" t="4143" r="12572" b="1199"/>
          <a:stretch/>
        </p:blipFill>
        <p:spPr>
          <a:xfrm>
            <a:off x="53962" y="0"/>
            <a:ext cx="2660485" cy="4414118"/>
          </a:xfrm>
          <a:prstGeom prst="rect">
            <a:avLst/>
          </a:prstGeom>
        </p:spPr>
      </p:pic>
    </p:spTree>
    <p:extLst>
      <p:ext uri="{BB962C8B-B14F-4D97-AF65-F5344CB8AC3E}">
        <p14:creationId xmlns:p14="http://schemas.microsoft.com/office/powerpoint/2010/main" val="2712511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239B0BC-09BB-2574-4E22-1BD3BFEB654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2DF44C3-91B0-687E-09E1-0ECF15995855}"/>
              </a:ext>
            </a:extLst>
          </p:cNvPr>
          <p:cNvSpPr>
            <a:spLocks noGrp="1"/>
          </p:cNvSpPr>
          <p:nvPr>
            <p:ph type="sldNum" sz="quarter" idx="12"/>
          </p:nvPr>
        </p:nvSpPr>
        <p:spPr/>
        <p:txBody>
          <a:bodyPr/>
          <a:lstStyle/>
          <a:p>
            <a:fld id="{255DAFDF-2EF6-44FB-8AA4-C1E9B7563AAC}" type="slidenum">
              <a:rPr lang="en-GB" smtClean="0"/>
              <a:pPr/>
              <a:t>26</a:t>
            </a:fld>
            <a:endParaRPr lang="en-GB" dirty="0"/>
          </a:p>
        </p:txBody>
      </p:sp>
      <p:pic>
        <p:nvPicPr>
          <p:cNvPr id="7" name="Picture 6" descr="A paper with a photo of a person&#10;&#10;Description automatically generated">
            <a:extLst>
              <a:ext uri="{FF2B5EF4-FFF2-40B4-BE49-F238E27FC236}">
                <a16:creationId xmlns:a16="http://schemas.microsoft.com/office/drawing/2014/main" id="{799C1ED9-6AF0-033D-91D6-0FB9C274643C}"/>
              </a:ext>
            </a:extLst>
          </p:cNvPr>
          <p:cNvPicPr>
            <a:picLocks noChangeAspect="1"/>
          </p:cNvPicPr>
          <p:nvPr/>
        </p:nvPicPr>
        <p:blipFill rotWithShape="1">
          <a:blip r:embed="rId2">
            <a:extLst>
              <a:ext uri="{28A0092B-C50C-407E-A947-70E740481C1C}">
                <a14:useLocalDpi xmlns:a14="http://schemas.microsoft.com/office/drawing/2010/main" val="0"/>
              </a:ext>
            </a:extLst>
          </a:blip>
          <a:srcRect l="2931" t="34032" r="5641" b="16572"/>
          <a:stretch/>
        </p:blipFill>
        <p:spPr>
          <a:xfrm>
            <a:off x="281964" y="284162"/>
            <a:ext cx="3928931" cy="2830286"/>
          </a:xfrm>
          <a:prstGeom prst="rect">
            <a:avLst/>
          </a:prstGeom>
        </p:spPr>
      </p:pic>
      <p:pic>
        <p:nvPicPr>
          <p:cNvPr id="9" name="Picture 8" descr="A piece of paper with text&#10;&#10;Description automatically generated">
            <a:extLst>
              <a:ext uri="{FF2B5EF4-FFF2-40B4-BE49-F238E27FC236}">
                <a16:creationId xmlns:a16="http://schemas.microsoft.com/office/drawing/2014/main" id="{D79A8386-08E9-4790-056F-8B8563CB539B}"/>
              </a:ext>
            </a:extLst>
          </p:cNvPr>
          <p:cNvPicPr>
            <a:picLocks noChangeAspect="1"/>
          </p:cNvPicPr>
          <p:nvPr/>
        </p:nvPicPr>
        <p:blipFill rotWithShape="1">
          <a:blip r:embed="rId3">
            <a:extLst>
              <a:ext uri="{28A0092B-C50C-407E-A947-70E740481C1C}">
                <a14:useLocalDpi xmlns:a14="http://schemas.microsoft.com/office/drawing/2010/main" val="0"/>
              </a:ext>
            </a:extLst>
          </a:blip>
          <a:srcRect b="48600"/>
          <a:stretch/>
        </p:blipFill>
        <p:spPr>
          <a:xfrm>
            <a:off x="568325" y="3588118"/>
            <a:ext cx="3941653" cy="2701319"/>
          </a:xfrm>
          <a:prstGeom prst="rect">
            <a:avLst/>
          </a:prstGeom>
        </p:spPr>
      </p:pic>
      <p:pic>
        <p:nvPicPr>
          <p:cNvPr id="15" name="Picture 14" descr="A white board with black text&#10;&#10;Description automatically generated with medium confidence">
            <a:extLst>
              <a:ext uri="{FF2B5EF4-FFF2-40B4-BE49-F238E27FC236}">
                <a16:creationId xmlns:a16="http://schemas.microsoft.com/office/drawing/2014/main" id="{025242A0-237C-FDB2-D456-6D0864C90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295" y="284162"/>
            <a:ext cx="7149439" cy="3304242"/>
          </a:xfrm>
          <a:prstGeom prst="rect">
            <a:avLst/>
          </a:prstGeom>
        </p:spPr>
      </p:pic>
      <p:pic>
        <p:nvPicPr>
          <p:cNvPr id="11" name="Picture 10" descr="A close-up of a notebook&#10;&#10;Description automatically generated">
            <a:extLst>
              <a:ext uri="{FF2B5EF4-FFF2-40B4-BE49-F238E27FC236}">
                <a16:creationId xmlns:a16="http://schemas.microsoft.com/office/drawing/2014/main" id="{8C8A0D41-0A63-4BD7-9A23-6E712CB569DD}"/>
              </a:ext>
            </a:extLst>
          </p:cNvPr>
          <p:cNvPicPr>
            <a:picLocks noChangeAspect="1"/>
          </p:cNvPicPr>
          <p:nvPr/>
        </p:nvPicPr>
        <p:blipFill rotWithShape="1">
          <a:blip r:embed="rId5">
            <a:extLst>
              <a:ext uri="{28A0092B-C50C-407E-A947-70E740481C1C}">
                <a14:useLocalDpi xmlns:a14="http://schemas.microsoft.com/office/drawing/2010/main" val="0"/>
              </a:ext>
            </a:extLst>
          </a:blip>
          <a:srcRect l="2494" t="7868" r="2748" b="13404"/>
          <a:stretch/>
        </p:blipFill>
        <p:spPr>
          <a:xfrm rot="16200000">
            <a:off x="5111812" y="3329521"/>
            <a:ext cx="4347759" cy="2709193"/>
          </a:xfrm>
          <a:prstGeom prst="rect">
            <a:avLst/>
          </a:prstGeom>
        </p:spPr>
      </p:pic>
      <p:pic>
        <p:nvPicPr>
          <p:cNvPr id="13" name="Picture 12" descr="A close-up of a book&#10;&#10;Description automatically generated">
            <a:extLst>
              <a:ext uri="{FF2B5EF4-FFF2-40B4-BE49-F238E27FC236}">
                <a16:creationId xmlns:a16="http://schemas.microsoft.com/office/drawing/2014/main" id="{1551553E-6EF7-04E4-68D1-67AB3F7DB653}"/>
              </a:ext>
            </a:extLst>
          </p:cNvPr>
          <p:cNvPicPr>
            <a:picLocks noChangeAspect="1"/>
          </p:cNvPicPr>
          <p:nvPr/>
        </p:nvPicPr>
        <p:blipFill rotWithShape="1">
          <a:blip r:embed="rId6">
            <a:extLst>
              <a:ext uri="{28A0092B-C50C-407E-A947-70E740481C1C}">
                <a14:useLocalDpi xmlns:a14="http://schemas.microsoft.com/office/drawing/2010/main" val="0"/>
              </a:ext>
            </a:extLst>
          </a:blip>
          <a:srcRect l="2901" t="9243" r="1323" b="12317"/>
          <a:stretch/>
        </p:blipFill>
        <p:spPr>
          <a:xfrm rot="16200000">
            <a:off x="7801693" y="3348834"/>
            <a:ext cx="4347761" cy="2670570"/>
          </a:xfrm>
          <a:prstGeom prst="rect">
            <a:avLst/>
          </a:prstGeom>
        </p:spPr>
      </p:pic>
    </p:spTree>
    <p:extLst>
      <p:ext uri="{BB962C8B-B14F-4D97-AF65-F5344CB8AC3E}">
        <p14:creationId xmlns:p14="http://schemas.microsoft.com/office/powerpoint/2010/main" val="1822340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A4F-2E45-71B5-396D-0A4C407D5A3B}"/>
              </a:ext>
            </a:extLst>
          </p:cNvPr>
          <p:cNvSpPr>
            <a:spLocks noGrp="1"/>
          </p:cNvSpPr>
          <p:nvPr>
            <p:ph type="title"/>
          </p:nvPr>
        </p:nvSpPr>
        <p:spPr>
          <a:xfrm>
            <a:off x="568325" y="595835"/>
            <a:ext cx="11055350" cy="666295"/>
          </a:xfrm>
        </p:spPr>
        <p:txBody>
          <a:bodyPr/>
          <a:lstStyle/>
          <a:p>
            <a:r>
              <a:rPr lang="en-GB" b="1">
                <a:latin typeface="+mn-lt"/>
              </a:rPr>
              <a:t>Second World War Unit War Diaries</a:t>
            </a:r>
            <a:br>
              <a:rPr lang="en-GB" b="1">
                <a:latin typeface="+mn-lt"/>
              </a:rPr>
            </a:br>
            <a:endParaRPr lang="en-GB"/>
          </a:p>
        </p:txBody>
      </p:sp>
      <p:sp>
        <p:nvSpPr>
          <p:cNvPr id="9" name="Text Placeholder 8"/>
          <p:cNvSpPr>
            <a:spLocks noGrp="1"/>
          </p:cNvSpPr>
          <p:nvPr>
            <p:ph type="body" sz="quarter" idx="4294967295"/>
          </p:nvPr>
        </p:nvSpPr>
        <p:spPr>
          <a:xfrm>
            <a:off x="568325" y="1470240"/>
            <a:ext cx="11055350" cy="4821238"/>
          </a:xfrm>
        </p:spPr>
        <p:txBody>
          <a:bodyPr/>
          <a:lstStyle/>
          <a:p>
            <a:pPr marL="342900" indent="-342900">
              <a:buFont typeface="Arial" panose="020B0604020202020204" pitchFamily="34" charset="0"/>
              <a:buChar char="•"/>
            </a:pPr>
            <a:r>
              <a:rPr lang="en-GB" sz="1600"/>
              <a:t>The number of war diaries is HUGE, much bigger than FWW diaries, which means that they are not all found in one series (like WO 95 for FWW).</a:t>
            </a:r>
          </a:p>
          <a:p>
            <a:r>
              <a:rPr lang="en-GB" sz="1600"/>
              <a:t>Two way of searching for them:</a:t>
            </a:r>
          </a:p>
          <a:p>
            <a:pPr marL="342900" indent="-342900">
              <a:buFont typeface="Arial" panose="020B0604020202020204" pitchFamily="34" charset="0"/>
              <a:buChar char="•"/>
            </a:pPr>
            <a:r>
              <a:rPr lang="en-GB" sz="1600"/>
              <a:t>With the name and number of the unit, restricting your search results to records within WO and to a specific date, year or range of years.</a:t>
            </a:r>
          </a:p>
          <a:p>
            <a:pPr marL="342900" indent="-342900">
              <a:buFont typeface="Arial" panose="020B0604020202020204" pitchFamily="34" charset="0"/>
              <a:buChar char="•"/>
            </a:pPr>
            <a:r>
              <a:rPr lang="en-GB" sz="1600"/>
              <a:t>If you know the theatre of war where the unit was fighting you can target your search to a specific series.  For example, if you know a regiment was fighting in Mesopotamia, you can target your search to the diaries of the Middle East forces. Some examples:</a:t>
            </a:r>
          </a:p>
          <a:p>
            <a:pPr>
              <a:lnSpc>
                <a:spcPct val="100000"/>
              </a:lnSpc>
              <a:spcBef>
                <a:spcPts val="0"/>
              </a:spcBef>
            </a:pPr>
            <a:r>
              <a:rPr lang="en-GB" sz="1600"/>
              <a:t>	Home forces			</a:t>
            </a:r>
            <a:r>
              <a:rPr lang="en-GB" sz="1600" b="1">
                <a:hlinkClick r:id="rId2"/>
              </a:rPr>
              <a:t>WO 166</a:t>
            </a:r>
            <a:endParaRPr lang="en-GB" sz="1600" b="1"/>
          </a:p>
          <a:p>
            <a:pPr>
              <a:lnSpc>
                <a:spcPct val="100000"/>
              </a:lnSpc>
              <a:spcBef>
                <a:spcPts val="0"/>
              </a:spcBef>
            </a:pPr>
            <a:r>
              <a:rPr lang="en-GB" sz="1600"/>
              <a:t>	British expeditionary force		</a:t>
            </a:r>
            <a:r>
              <a:rPr lang="en-GB" sz="1600" b="1">
                <a:hlinkClick r:id="rId3"/>
              </a:rPr>
              <a:t>WO 167</a:t>
            </a:r>
            <a:endParaRPr lang="en-GB" sz="1600" b="1"/>
          </a:p>
          <a:p>
            <a:pPr>
              <a:lnSpc>
                <a:spcPct val="100000"/>
              </a:lnSpc>
              <a:spcBef>
                <a:spcPts val="0"/>
              </a:spcBef>
            </a:pPr>
            <a:r>
              <a:rPr lang="en-GB" sz="1600"/>
              <a:t>	Middle East forces			</a:t>
            </a:r>
            <a:r>
              <a:rPr lang="en-GB" sz="1600" b="1">
                <a:hlinkClick r:id="rId4"/>
              </a:rPr>
              <a:t>WO 169</a:t>
            </a:r>
            <a:endParaRPr lang="en-GB" sz="1600" b="1"/>
          </a:p>
          <a:p>
            <a:pPr>
              <a:lnSpc>
                <a:spcPct val="100000"/>
              </a:lnSpc>
              <a:spcBef>
                <a:spcPts val="0"/>
              </a:spcBef>
            </a:pPr>
            <a:r>
              <a:rPr lang="en-GB" sz="1600"/>
              <a:t>	North-West Europe			</a:t>
            </a:r>
            <a:r>
              <a:rPr lang="en-GB" sz="1600" b="1">
                <a:hlinkClick r:id="rId5"/>
              </a:rPr>
              <a:t>WO 171</a:t>
            </a:r>
            <a:endParaRPr lang="en-GB" sz="1600" b="1"/>
          </a:p>
          <a:p>
            <a:pPr>
              <a:lnSpc>
                <a:spcPct val="100000"/>
              </a:lnSpc>
              <a:spcBef>
                <a:spcPts val="0"/>
              </a:spcBef>
            </a:pPr>
            <a:r>
              <a:rPr lang="en-GB" sz="1600"/>
              <a:t>	South-East Asia command		</a:t>
            </a:r>
            <a:r>
              <a:rPr lang="en-GB" sz="1600" b="1">
                <a:hlinkClick r:id="rId6"/>
              </a:rPr>
              <a:t>WO 172</a:t>
            </a:r>
            <a:endParaRPr lang="en-GB" sz="1600" b="1"/>
          </a:p>
          <a:p>
            <a:pPr>
              <a:lnSpc>
                <a:spcPct val="100000"/>
              </a:lnSpc>
              <a:spcBef>
                <a:spcPts val="0"/>
              </a:spcBef>
            </a:pPr>
            <a:r>
              <a:rPr lang="en-GB" sz="1600"/>
              <a:t>	West Africa forces			</a:t>
            </a:r>
            <a:r>
              <a:rPr lang="en-GB" sz="1600" b="1">
                <a:hlinkClick r:id="rId7"/>
              </a:rPr>
              <a:t>WO 173</a:t>
            </a:r>
            <a:endParaRPr lang="en-GB" sz="1600" b="1"/>
          </a:p>
        </p:txBody>
      </p:sp>
    </p:spTree>
    <p:extLst>
      <p:ext uri="{BB962C8B-B14F-4D97-AF65-F5344CB8AC3E}">
        <p14:creationId xmlns:p14="http://schemas.microsoft.com/office/powerpoint/2010/main" val="1839098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idx="1"/>
          </p:nvPr>
        </p:nvSpPr>
        <p:spPr>
          <a:xfrm>
            <a:off x="362263" y="462476"/>
            <a:ext cx="11056938" cy="821379"/>
          </a:xfrm>
        </p:spPr>
        <p:txBody>
          <a:bodyPr/>
          <a:lstStyle/>
          <a:p>
            <a:r>
              <a:rPr lang="en-GB" sz="3200" b="1">
                <a:latin typeface="+mn-lt"/>
                <a:hlinkClick r:id="rId2"/>
              </a:rPr>
              <a:t>WO 167/827 </a:t>
            </a:r>
            <a:r>
              <a:rPr lang="en-GB" sz="3200">
                <a:latin typeface="+mn-lt"/>
              </a:rPr>
              <a:t>War Diary of the 1</a:t>
            </a:r>
            <a:r>
              <a:rPr lang="en-GB" sz="3200" baseline="30000">
                <a:latin typeface="+mn-lt"/>
              </a:rPr>
              <a:t>st</a:t>
            </a:r>
            <a:r>
              <a:rPr lang="en-GB" sz="3200">
                <a:latin typeface="+mn-lt"/>
              </a:rPr>
              <a:t> East Surrey Regiment, September 1939 – June 1940</a:t>
            </a:r>
            <a:endParaRPr lang="en-GB" sz="3200" b="1">
              <a:latin typeface="+mn-lt"/>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8990" t="20875" r="8181" b="10034"/>
          <a:stretch/>
        </p:blipFill>
        <p:spPr>
          <a:xfrm>
            <a:off x="3497175" y="3022600"/>
            <a:ext cx="6156497" cy="3851564"/>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825" t="4310" r="13547" b="1953"/>
          <a:stretch/>
        </p:blipFill>
        <p:spPr>
          <a:xfrm>
            <a:off x="9653672" y="1200728"/>
            <a:ext cx="2538328" cy="3934691"/>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4208" t="14680" r="8339" b="25926"/>
          <a:stretch/>
        </p:blipFill>
        <p:spPr>
          <a:xfrm>
            <a:off x="-1" y="1747982"/>
            <a:ext cx="3534229" cy="3200400"/>
          </a:xfrm>
          <a:prstGeom prst="rect">
            <a:avLst/>
          </a:prstGeom>
        </p:spPr>
      </p:pic>
    </p:spTree>
    <p:extLst>
      <p:ext uri="{BB962C8B-B14F-4D97-AF65-F5344CB8AC3E}">
        <p14:creationId xmlns:p14="http://schemas.microsoft.com/office/powerpoint/2010/main" val="2351926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1587A-E323-8BF0-4918-212181B932A1}"/>
              </a:ext>
            </a:extLst>
          </p:cNvPr>
          <p:cNvSpPr>
            <a:spLocks noGrp="1"/>
          </p:cNvSpPr>
          <p:nvPr>
            <p:ph type="title"/>
          </p:nvPr>
        </p:nvSpPr>
        <p:spPr/>
        <p:txBody>
          <a:bodyPr/>
          <a:lstStyle/>
          <a:p>
            <a:r>
              <a:rPr lang="en-GB" b="1">
                <a:latin typeface="+mn-lt"/>
              </a:rPr>
              <a:t>Headquarters Papers</a:t>
            </a:r>
            <a:br>
              <a:rPr lang="en-GB" b="1">
                <a:latin typeface="+mn-lt"/>
              </a:rPr>
            </a:br>
            <a:endParaRPr lang="en-GB"/>
          </a:p>
        </p:txBody>
      </p:sp>
      <p:sp>
        <p:nvSpPr>
          <p:cNvPr id="9" name="Text Placeholder 8"/>
          <p:cNvSpPr>
            <a:spLocks noGrp="1"/>
          </p:cNvSpPr>
          <p:nvPr>
            <p:ph type="body" sz="quarter" idx="4294967295"/>
          </p:nvPr>
        </p:nvSpPr>
        <p:spPr>
          <a:xfrm>
            <a:off x="568325" y="1556667"/>
            <a:ext cx="11055350" cy="4587875"/>
          </a:xfrm>
        </p:spPr>
        <p:txBody>
          <a:bodyPr/>
          <a:lstStyle/>
          <a:p>
            <a:r>
              <a:rPr lang="en-GB" sz="1800"/>
              <a:t>The records of the military headquarters of each theatre of operation, and of the forces under their command, are the most important sources of information on the planning and conduct of military operations. </a:t>
            </a:r>
          </a:p>
          <a:p>
            <a:endParaRPr lang="en-GB" sz="1800"/>
          </a:p>
          <a:p>
            <a:r>
              <a:rPr lang="en-GB" sz="1800"/>
              <a:t>British expeditionary force in France 1939-1940			</a:t>
            </a:r>
            <a:r>
              <a:rPr lang="en-GB" sz="1800" b="1">
                <a:hlinkClick r:id="rId2"/>
              </a:rPr>
              <a:t>WO 197</a:t>
            </a:r>
            <a:endParaRPr lang="en-GB" sz="1800" b="1"/>
          </a:p>
          <a:p>
            <a:r>
              <a:rPr lang="en-GB" sz="1800"/>
              <a:t>North West expeditionary force in Norway 1940			</a:t>
            </a:r>
            <a:r>
              <a:rPr lang="en-GB" sz="1800" b="1">
                <a:hlinkClick r:id="rId3"/>
              </a:rPr>
              <a:t>WO 198</a:t>
            </a:r>
            <a:endParaRPr lang="en-GB" sz="1800" b="1"/>
          </a:p>
          <a:p>
            <a:r>
              <a:rPr lang="en-GB" sz="1800"/>
              <a:t>Home forces							</a:t>
            </a:r>
            <a:r>
              <a:rPr lang="en-GB" sz="1800" b="1">
                <a:hlinkClick r:id="rId4"/>
              </a:rPr>
              <a:t>WO 199</a:t>
            </a:r>
            <a:endParaRPr lang="en-GB" sz="1800" b="1"/>
          </a:p>
          <a:p>
            <a:r>
              <a:rPr lang="en-GB" sz="1800"/>
              <a:t>Middle East forces						</a:t>
            </a:r>
            <a:r>
              <a:rPr lang="en-GB" sz="1800" b="1">
                <a:hlinkClick r:id="rId5"/>
              </a:rPr>
              <a:t>WO 201</a:t>
            </a:r>
            <a:endParaRPr lang="en-GB" sz="1800" b="1"/>
          </a:p>
          <a:p>
            <a:r>
              <a:rPr lang="en-GB" sz="1800"/>
              <a:t>Military missions							</a:t>
            </a:r>
            <a:r>
              <a:rPr lang="en-GB" sz="1800" b="1">
                <a:hlinkClick r:id="rId6"/>
              </a:rPr>
              <a:t>WO 202</a:t>
            </a:r>
            <a:endParaRPr lang="en-GB" sz="1800" b="1"/>
          </a:p>
          <a:p>
            <a:r>
              <a:rPr lang="en-GB" sz="1800"/>
              <a:t>Allied forces in North Africa, Italy and France 1942-1945		</a:t>
            </a:r>
            <a:r>
              <a:rPr lang="en-GB" sz="1800" b="1">
                <a:hlinkClick r:id="rId7"/>
              </a:rPr>
              <a:t>WO 204</a:t>
            </a:r>
            <a:r>
              <a:rPr lang="en-GB" sz="1800" b="1"/>
              <a:t>, </a:t>
            </a:r>
            <a:r>
              <a:rPr lang="en-GB" sz="1800" b="1">
                <a:hlinkClick r:id="rId8"/>
              </a:rPr>
              <a:t>WO 228</a:t>
            </a:r>
            <a:endParaRPr lang="en-GB" sz="1800" b="1"/>
          </a:p>
          <a:p>
            <a:r>
              <a:rPr lang="en-GB" sz="1800"/>
              <a:t>21st Army Group in Northern Europe 1943-1945			</a:t>
            </a:r>
            <a:r>
              <a:rPr lang="en-GB" sz="1800" b="1">
                <a:hlinkClick r:id="rId9"/>
              </a:rPr>
              <a:t>WO 205</a:t>
            </a:r>
            <a:r>
              <a:rPr lang="en-GB" sz="1800" b="1"/>
              <a:t>, </a:t>
            </a:r>
            <a:r>
              <a:rPr lang="en-GB" sz="1800" b="1">
                <a:hlinkClick r:id="rId10"/>
              </a:rPr>
              <a:t>WO 229</a:t>
            </a:r>
            <a:endParaRPr lang="en-GB" sz="1800" b="1"/>
          </a:p>
          <a:p>
            <a:r>
              <a:rPr lang="en-GB" sz="1800" b="1"/>
              <a:t>-a chunk of WO 229 has been digitised</a:t>
            </a:r>
          </a:p>
        </p:txBody>
      </p:sp>
    </p:spTree>
    <p:extLst>
      <p:ext uri="{BB962C8B-B14F-4D97-AF65-F5344CB8AC3E}">
        <p14:creationId xmlns:p14="http://schemas.microsoft.com/office/powerpoint/2010/main" val="3841632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1D4029-A6F5-35F8-6D15-7C61E5EDD7EF}"/>
              </a:ext>
            </a:extLst>
          </p:cNvPr>
          <p:cNvSpPr>
            <a:spLocks noGrp="1"/>
          </p:cNvSpPr>
          <p:nvPr>
            <p:ph type="title"/>
          </p:nvPr>
        </p:nvSpPr>
        <p:spPr/>
        <p:txBody>
          <a:bodyPr/>
          <a:lstStyle/>
          <a:p>
            <a:r>
              <a:rPr lang="en-GB" b="1">
                <a:latin typeface="+mj-lt"/>
              </a:rPr>
              <a:t>Types of Military Records</a:t>
            </a:r>
            <a:br>
              <a:rPr lang="en-GB" b="1">
                <a:latin typeface="+mj-lt"/>
              </a:rPr>
            </a:br>
            <a:endParaRPr lang="en-GB"/>
          </a:p>
        </p:txBody>
      </p:sp>
      <p:sp>
        <p:nvSpPr>
          <p:cNvPr id="9" name="Text Placeholder 8"/>
          <p:cNvSpPr>
            <a:spLocks noGrp="1"/>
          </p:cNvSpPr>
          <p:nvPr>
            <p:ph type="body" sz="quarter" idx="4294967295"/>
          </p:nvPr>
        </p:nvSpPr>
        <p:spPr>
          <a:xfrm>
            <a:off x="642173" y="1690689"/>
            <a:ext cx="10840177" cy="4354124"/>
          </a:xfrm>
        </p:spPr>
        <p:txBody>
          <a:bodyPr/>
          <a:lstStyle/>
          <a:p>
            <a:r>
              <a:rPr lang="en-GB" sz="1600"/>
              <a:t>Broadly speaking, we can split the types of records we hold into two categories:</a:t>
            </a:r>
          </a:p>
          <a:p>
            <a:endParaRPr lang="en-GB" sz="1600"/>
          </a:p>
          <a:p>
            <a:pPr marL="342900" indent="-342900">
              <a:buFont typeface="Arial" panose="020B0604020202020204" pitchFamily="34" charset="0"/>
              <a:buChar char="•"/>
            </a:pPr>
            <a:r>
              <a:rPr lang="en-GB" sz="1600" b="1"/>
              <a:t>Personnel Records: </a:t>
            </a:r>
            <a:r>
              <a:rPr lang="en-GB" sz="1600"/>
              <a:t>i.e. records which relate to individuals involved in the armed forces over  300 years or so until 1963. This includes, but is not limited to, Muster Rolls (lists of individuals); Enlistment (Attestation) Forms; records of pensions and discharge; records of courts martial (military discipline and punishment); and those awarded medals.</a:t>
            </a:r>
          </a:p>
          <a:p>
            <a:pPr marL="342900" indent="-342900">
              <a:buFont typeface="Arial" panose="020B0604020202020204" pitchFamily="34" charset="0"/>
              <a:buChar char="•"/>
            </a:pPr>
            <a:endParaRPr lang="en-GB" sz="1600"/>
          </a:p>
          <a:p>
            <a:pPr marL="342900" indent="-342900">
              <a:buFont typeface="Arial" panose="020B0604020202020204" pitchFamily="34" charset="0"/>
              <a:buChar char="•"/>
            </a:pPr>
            <a:r>
              <a:rPr lang="en-GB" sz="1600" b="1"/>
              <a:t>Military Administration, Operations and Campaign Records: </a:t>
            </a:r>
            <a:r>
              <a:rPr lang="en-GB" sz="1600"/>
              <a:t>‘higher’ level records which tend not to relate to individuals, but more about how military campaigns, across the centuries, have been planned, conducted, and reflected upon in the official record by politicians and military leaders. These records also reflect administrative changes in the armed forces, as well as its day-to-day running and activities at times of peace and war. </a:t>
            </a:r>
            <a:endParaRPr lang="en-GB" sz="1600" b="1"/>
          </a:p>
        </p:txBody>
      </p:sp>
    </p:spTree>
    <p:extLst>
      <p:ext uri="{BB962C8B-B14F-4D97-AF65-F5344CB8AC3E}">
        <p14:creationId xmlns:p14="http://schemas.microsoft.com/office/powerpoint/2010/main" val="1827014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3466-50FB-924C-837B-DBD944BDB2D5}"/>
              </a:ext>
            </a:extLst>
          </p:cNvPr>
          <p:cNvSpPr>
            <a:spLocks noGrp="1"/>
          </p:cNvSpPr>
          <p:nvPr>
            <p:ph type="title"/>
          </p:nvPr>
        </p:nvSpPr>
        <p:spPr/>
        <p:txBody>
          <a:bodyPr/>
          <a:lstStyle/>
          <a:p>
            <a:r>
              <a:rPr lang="en-GB" b="1">
                <a:latin typeface="+mn-lt"/>
              </a:rPr>
              <a:t>Post-1945 Army Operations</a:t>
            </a:r>
            <a:br>
              <a:rPr lang="en-GB" b="1">
                <a:latin typeface="+mn-lt"/>
              </a:rPr>
            </a:br>
            <a:endParaRPr lang="en-GB"/>
          </a:p>
        </p:txBody>
      </p:sp>
      <p:sp>
        <p:nvSpPr>
          <p:cNvPr id="9" name="Text Placeholder 8"/>
          <p:cNvSpPr>
            <a:spLocks noGrp="1"/>
          </p:cNvSpPr>
          <p:nvPr>
            <p:ph type="body" sz="quarter" idx="4294967295"/>
          </p:nvPr>
        </p:nvSpPr>
        <p:spPr>
          <a:xfrm>
            <a:off x="568325" y="1544302"/>
            <a:ext cx="11055350" cy="4551362"/>
          </a:xfrm>
        </p:spPr>
        <p:txBody>
          <a:bodyPr/>
          <a:lstStyle/>
          <a:p>
            <a:r>
              <a:rPr lang="en-GB" sz="1600"/>
              <a:t>As with previous periods of time, the two types of records at this time were those created by the units of the army itself, and those created by politicians, top-ranking officers etc.</a:t>
            </a:r>
          </a:p>
          <a:p>
            <a:r>
              <a:rPr lang="en-GB" sz="1600"/>
              <a:t>By 1950 though, unit diaries had been largely superseded by alternative forms of record keeping.</a:t>
            </a:r>
          </a:p>
          <a:p>
            <a:endParaRPr lang="en-GB" sz="1600"/>
          </a:p>
          <a:p>
            <a:endParaRPr lang="en-GB" sz="1600"/>
          </a:p>
          <a:p>
            <a:r>
              <a:rPr lang="en-GB" sz="2000" b="1"/>
              <a:t>Keyword searching can be a good way to begin. Try searching by:</a:t>
            </a:r>
          </a:p>
          <a:p>
            <a:r>
              <a:rPr lang="en-GB" sz="2000"/>
              <a:t>name of operation or campaign (for example, ‘Operation Corporate’)</a:t>
            </a:r>
          </a:p>
          <a:p>
            <a:r>
              <a:rPr lang="en-GB" sz="2000"/>
              <a:t>name of a conflict (for example, ‘Suez crisis’ or ‘Korean War’) </a:t>
            </a:r>
          </a:p>
          <a:p>
            <a:r>
              <a:rPr lang="en-GB" sz="2000"/>
              <a:t>name of army unit. If you are looking records related to specific British Army regiments and other units – these are often recorded in Discovery using abbreviations so try a variety of terms when searching (for example, ‘Regt’ as well as ‘Regiment’, ‘Bn’ as well as ‘Battalion, ‘Bty’ as well as ‘Battery’)</a:t>
            </a:r>
          </a:p>
          <a:p>
            <a:endParaRPr lang="en-GB" sz="1600"/>
          </a:p>
        </p:txBody>
      </p:sp>
    </p:spTree>
    <p:extLst>
      <p:ext uri="{BB962C8B-B14F-4D97-AF65-F5344CB8AC3E}">
        <p14:creationId xmlns:p14="http://schemas.microsoft.com/office/powerpoint/2010/main" val="351327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idx="1"/>
          </p:nvPr>
        </p:nvSpPr>
        <p:spPr>
          <a:xfrm>
            <a:off x="452416" y="504854"/>
            <a:ext cx="11056938" cy="448183"/>
          </a:xfrm>
        </p:spPr>
        <p:txBody>
          <a:bodyPr/>
          <a:lstStyle/>
          <a:p>
            <a:r>
              <a:rPr lang="en-GB" sz="2300" b="1">
                <a:latin typeface="+mn-lt"/>
              </a:rPr>
              <a:t>“Operation Corporate” within WO and DEFE</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354" y="1230595"/>
            <a:ext cx="4800846" cy="460417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30594"/>
            <a:ext cx="4824149" cy="4604172"/>
          </a:xfrm>
          <a:prstGeom prst="rect">
            <a:avLst/>
          </a:prstGeom>
        </p:spPr>
      </p:pic>
    </p:spTree>
    <p:extLst>
      <p:ext uri="{BB962C8B-B14F-4D97-AF65-F5344CB8AC3E}">
        <p14:creationId xmlns:p14="http://schemas.microsoft.com/office/powerpoint/2010/main" val="2247285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32FFE-9C37-D1DA-A7C1-A51ADC95BB8E}"/>
              </a:ext>
            </a:extLst>
          </p:cNvPr>
          <p:cNvSpPr>
            <a:spLocks noGrp="1"/>
          </p:cNvSpPr>
          <p:nvPr>
            <p:ph type="title"/>
          </p:nvPr>
        </p:nvSpPr>
        <p:spPr/>
        <p:txBody>
          <a:bodyPr/>
          <a:lstStyle/>
          <a:p>
            <a:r>
              <a:rPr lang="en-GB" b="1">
                <a:latin typeface="+mn-lt"/>
              </a:rPr>
              <a:t>Records of High Command</a:t>
            </a:r>
            <a:br>
              <a:rPr lang="en-GB" b="1">
                <a:latin typeface="+mn-lt"/>
              </a:rPr>
            </a:br>
            <a:endParaRPr lang="en-GB"/>
          </a:p>
        </p:txBody>
      </p:sp>
      <p:sp>
        <p:nvSpPr>
          <p:cNvPr id="9" name="Text Placeholder 8"/>
          <p:cNvSpPr>
            <a:spLocks noGrp="1"/>
          </p:cNvSpPr>
          <p:nvPr>
            <p:ph type="body" sz="quarter" idx="4294967295"/>
          </p:nvPr>
        </p:nvSpPr>
        <p:spPr>
          <a:xfrm>
            <a:off x="568325" y="1477440"/>
            <a:ext cx="11055350" cy="4784725"/>
          </a:xfrm>
        </p:spPr>
        <p:txBody>
          <a:bodyPr/>
          <a:lstStyle/>
          <a:p>
            <a:r>
              <a:rPr lang="en-GB" sz="1600"/>
              <a:t>Search or browse for decision making behind British Army operations, government policy on a specific conflict and all kinds of other high level thinking around the operations, conflicts and wars involving the British Army.</a:t>
            </a:r>
          </a:p>
          <a:p>
            <a:endParaRPr lang="en-GB" sz="1600"/>
          </a:p>
          <a:p>
            <a:r>
              <a:rPr lang="en-GB" sz="1600"/>
              <a:t>1945-1978	Cabinet minutes					</a:t>
            </a:r>
            <a:r>
              <a:rPr lang="en-GB" sz="1600" b="1">
                <a:hlinkClick r:id="rId2"/>
              </a:rPr>
              <a:t>CAB 128</a:t>
            </a:r>
            <a:r>
              <a:rPr lang="en-GB" sz="1600"/>
              <a:t>	</a:t>
            </a:r>
          </a:p>
          <a:p>
            <a:r>
              <a:rPr lang="en-GB" sz="1600"/>
              <a:t>1945-1978	Cabinet memoranda				</a:t>
            </a:r>
            <a:r>
              <a:rPr lang="en-GB" sz="1600" b="1">
                <a:hlinkClick r:id="rId3"/>
              </a:rPr>
              <a:t>CAB 129</a:t>
            </a:r>
            <a:r>
              <a:rPr lang="en-GB" sz="1600"/>
              <a:t>	</a:t>
            </a:r>
          </a:p>
          <a:p>
            <a:r>
              <a:rPr lang="en-GB" sz="1600"/>
              <a:t>1946-1963	Cabinet Defence Committee minutes 			</a:t>
            </a:r>
            <a:r>
              <a:rPr lang="en-GB" sz="1600" b="1">
                <a:hlinkClick r:id="rId4"/>
              </a:rPr>
              <a:t>CAB 131</a:t>
            </a:r>
            <a:endParaRPr lang="en-GB" sz="1600" b="1"/>
          </a:p>
          <a:p>
            <a:r>
              <a:rPr lang="en-GB" sz="1600"/>
              <a:t>1937-1962	Combined Operations Headquarters records		</a:t>
            </a:r>
            <a:r>
              <a:rPr lang="en-GB" sz="1600" b="1">
                <a:hlinkClick r:id="rId5"/>
              </a:rPr>
              <a:t>DEFE 2</a:t>
            </a:r>
            <a:r>
              <a:rPr lang="en-GB" sz="1600"/>
              <a:t>	</a:t>
            </a:r>
          </a:p>
          <a:p>
            <a:r>
              <a:rPr lang="en-GB" sz="1600"/>
              <a:t>		(search by name of army unit or operation)</a:t>
            </a:r>
          </a:p>
          <a:p>
            <a:r>
              <a:rPr lang="en-GB" sz="1600"/>
              <a:t>1946-1973	Chiefs of Staff Committee registered files		</a:t>
            </a:r>
            <a:r>
              <a:rPr lang="en-GB" sz="1600" b="1">
                <a:hlinkClick r:id="rId6"/>
              </a:rPr>
              <a:t>DEFE 11</a:t>
            </a:r>
            <a:r>
              <a:rPr lang="en-GB" sz="1600"/>
              <a:t>						(search by country or region)</a:t>
            </a:r>
          </a:p>
          <a:p>
            <a:r>
              <a:rPr lang="en-GB" sz="1600"/>
              <a:t>1964-1982	Defence and Overseas Policy Committees </a:t>
            </a:r>
          </a:p>
          <a:p>
            <a:r>
              <a:rPr lang="en-GB" sz="1600"/>
              <a:t>		minutes and papers				</a:t>
            </a:r>
            <a:r>
              <a:rPr lang="en-GB" sz="1600" b="1">
                <a:hlinkClick r:id="rId7"/>
              </a:rPr>
              <a:t>CAB 148</a:t>
            </a:r>
            <a:endParaRPr lang="en-GB" sz="1600" b="1"/>
          </a:p>
        </p:txBody>
      </p:sp>
    </p:spTree>
    <p:extLst>
      <p:ext uri="{BB962C8B-B14F-4D97-AF65-F5344CB8AC3E}">
        <p14:creationId xmlns:p14="http://schemas.microsoft.com/office/powerpoint/2010/main" val="2292253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idx="1"/>
          </p:nvPr>
        </p:nvSpPr>
        <p:spPr>
          <a:xfrm>
            <a:off x="567531" y="557257"/>
            <a:ext cx="11056938" cy="473053"/>
          </a:xfrm>
        </p:spPr>
        <p:txBody>
          <a:bodyPr/>
          <a:lstStyle/>
          <a:p>
            <a:r>
              <a:rPr lang="en-GB" sz="2000" b="1">
                <a:latin typeface="+mn-lt"/>
                <a:hlinkClick r:id="rId2"/>
              </a:rPr>
              <a:t>DEFE 11/201 </a:t>
            </a:r>
            <a:r>
              <a:rPr lang="en-GB" sz="2000">
                <a:latin typeface="+mn-lt"/>
              </a:rPr>
              <a:t>British Commonwealth Forces Korea: situation reports, 1950</a:t>
            </a:r>
          </a:p>
          <a:p>
            <a:endParaRPr lang="en-GB" sz="2000" b="1"/>
          </a:p>
          <a:p>
            <a:endParaRPr lang="en-GB" sz="2000" b="1"/>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764" t="4344" r="2978" b="2837"/>
          <a:stretch/>
        </p:blipFill>
        <p:spPr>
          <a:xfrm>
            <a:off x="0" y="1541806"/>
            <a:ext cx="3639126" cy="531619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8741" y="1541806"/>
            <a:ext cx="3392860" cy="53086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1216" y="1588655"/>
            <a:ext cx="3584036" cy="3214254"/>
          </a:xfrm>
          <a:prstGeom prst="rect">
            <a:avLst/>
          </a:prstGeom>
        </p:spPr>
      </p:pic>
    </p:spTree>
    <p:extLst>
      <p:ext uri="{BB962C8B-B14F-4D97-AF65-F5344CB8AC3E}">
        <p14:creationId xmlns:p14="http://schemas.microsoft.com/office/powerpoint/2010/main" val="743656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BF351-7A7B-ECA5-EE69-04CA91C467FF}"/>
              </a:ext>
            </a:extLst>
          </p:cNvPr>
          <p:cNvSpPr>
            <a:spLocks noGrp="1"/>
          </p:cNvSpPr>
          <p:nvPr>
            <p:ph type="title"/>
          </p:nvPr>
        </p:nvSpPr>
        <p:spPr/>
        <p:txBody>
          <a:bodyPr/>
          <a:lstStyle/>
          <a:p>
            <a:r>
              <a:rPr lang="en-GB" b="1">
                <a:latin typeface="+mn-lt"/>
              </a:rPr>
              <a:t>Unit Records</a:t>
            </a:r>
            <a:br>
              <a:rPr lang="en-GB" b="1">
                <a:latin typeface="+mn-lt"/>
              </a:rPr>
            </a:br>
            <a:endParaRPr lang="en-GB"/>
          </a:p>
        </p:txBody>
      </p:sp>
      <p:sp>
        <p:nvSpPr>
          <p:cNvPr id="9" name="Text Placeholder 8"/>
          <p:cNvSpPr>
            <a:spLocks noGrp="1"/>
          </p:cNvSpPr>
          <p:nvPr>
            <p:ph type="body" sz="quarter" idx="4294967295"/>
          </p:nvPr>
        </p:nvSpPr>
        <p:spPr>
          <a:xfrm>
            <a:off x="568325" y="1321462"/>
            <a:ext cx="11055350" cy="4683125"/>
          </a:xfrm>
        </p:spPr>
        <p:txBody>
          <a:bodyPr/>
          <a:lstStyle/>
          <a:p>
            <a:r>
              <a:rPr lang="en-GB" sz="1800"/>
              <a:t>From 1946-1950, quarterly historical records and reports replaced the unit war diaries.</a:t>
            </a:r>
          </a:p>
          <a:p>
            <a:endParaRPr lang="en-GB" sz="1800"/>
          </a:p>
          <a:p>
            <a:r>
              <a:rPr lang="en-GB" sz="1800"/>
              <a:t>Africa: East and West Africa					</a:t>
            </a:r>
            <a:r>
              <a:rPr lang="en-GB" sz="1800" b="1">
                <a:hlinkClick r:id="rId2"/>
              </a:rPr>
              <a:t>WO 269</a:t>
            </a:r>
            <a:endParaRPr lang="en-GB" sz="1800" b="1"/>
          </a:p>
          <a:p>
            <a:r>
              <a:rPr lang="en-GB" sz="1800"/>
              <a:t>Caribbean							</a:t>
            </a:r>
            <a:r>
              <a:rPr lang="en-GB" sz="1800" b="1">
                <a:hlinkClick r:id="rId3"/>
              </a:rPr>
              <a:t>WO 270</a:t>
            </a:r>
            <a:endParaRPr lang="en-GB" sz="1800" b="1"/>
          </a:p>
          <a:p>
            <a:r>
              <a:rPr lang="en-GB" sz="1800"/>
              <a:t>Far East land forces						</a:t>
            </a:r>
            <a:r>
              <a:rPr lang="en-GB" sz="1800" b="1">
                <a:hlinkClick r:id="rId4"/>
              </a:rPr>
              <a:t>WO 268</a:t>
            </a:r>
            <a:endParaRPr lang="en-GB" sz="1800" b="1"/>
          </a:p>
          <a:p>
            <a:r>
              <a:rPr lang="en-GB" sz="1800"/>
              <a:t>Home forces							</a:t>
            </a:r>
            <a:r>
              <a:rPr lang="en-GB" sz="1800" b="1">
                <a:hlinkClick r:id="rId5"/>
              </a:rPr>
              <a:t>WO 271</a:t>
            </a:r>
            <a:endParaRPr lang="en-GB" sz="1800" b="1"/>
          </a:p>
          <a:p>
            <a:r>
              <a:rPr lang="en-GB" sz="1800"/>
              <a:t>Malta: British troops Malta					</a:t>
            </a:r>
            <a:r>
              <a:rPr lang="en-GB" sz="1800" b="1">
                <a:hlinkClick r:id="rId6"/>
              </a:rPr>
              <a:t>WO 265</a:t>
            </a:r>
            <a:endParaRPr lang="en-GB" sz="1800" b="1"/>
          </a:p>
          <a:p>
            <a:r>
              <a:rPr lang="en-GB" sz="1800"/>
              <a:t>Mediterranean: central Mediterranean forces			</a:t>
            </a:r>
            <a:r>
              <a:rPr lang="en-GB" sz="1800" b="1">
                <a:hlinkClick r:id="rId7"/>
              </a:rPr>
              <a:t>WO 262</a:t>
            </a:r>
            <a:endParaRPr lang="en-GB" sz="1800" b="1"/>
          </a:p>
          <a:p>
            <a:r>
              <a:rPr lang="en-GB" sz="1800"/>
              <a:t>Middle East land forces						</a:t>
            </a:r>
            <a:r>
              <a:rPr lang="en-GB" sz="1800" b="1">
                <a:hlinkClick r:id="rId8"/>
              </a:rPr>
              <a:t>WO 261</a:t>
            </a:r>
            <a:endParaRPr lang="en-GB" sz="1800" b="1"/>
          </a:p>
          <a:p>
            <a:r>
              <a:rPr lang="en-GB" sz="1800"/>
              <a:t>Rhine: British Army of the Rhine					</a:t>
            </a:r>
            <a:r>
              <a:rPr lang="en-GB" sz="1800" b="1">
                <a:hlinkClick r:id="rId9"/>
              </a:rPr>
              <a:t>WO 267</a:t>
            </a:r>
            <a:endParaRPr lang="en-GB" sz="1800" b="1"/>
          </a:p>
          <a:p>
            <a:endParaRPr lang="en-GB" sz="1800"/>
          </a:p>
          <a:p>
            <a:r>
              <a:rPr lang="en-GB" sz="1800"/>
              <a:t>From 1950 onwards, unit historical records and reports are in </a:t>
            </a:r>
            <a:r>
              <a:rPr lang="en-GB" sz="1800" b="1">
                <a:hlinkClick r:id="rId10"/>
              </a:rPr>
              <a:t>WO 305</a:t>
            </a:r>
            <a:r>
              <a:rPr lang="en-GB" sz="1800"/>
              <a:t>.</a:t>
            </a:r>
          </a:p>
        </p:txBody>
      </p:sp>
    </p:spTree>
    <p:extLst>
      <p:ext uri="{BB962C8B-B14F-4D97-AF65-F5344CB8AC3E}">
        <p14:creationId xmlns:p14="http://schemas.microsoft.com/office/powerpoint/2010/main" val="537670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idx="1"/>
          </p:nvPr>
        </p:nvSpPr>
        <p:spPr>
          <a:xfrm>
            <a:off x="567531" y="449598"/>
            <a:ext cx="11056938" cy="799654"/>
          </a:xfrm>
        </p:spPr>
        <p:txBody>
          <a:bodyPr/>
          <a:lstStyle/>
          <a:p>
            <a:r>
              <a:rPr lang="en-GB" sz="2400" b="1">
                <a:latin typeface="+mn-lt"/>
                <a:hlinkClick r:id="rId2"/>
              </a:rPr>
              <a:t>WO 267/144 </a:t>
            </a:r>
            <a:r>
              <a:rPr lang="en-GB" sz="2400">
                <a:latin typeface="+mn-lt"/>
              </a:rPr>
              <a:t>Quarterly Historical Report; 2 British Infantry Division, July – September 1947</a:t>
            </a:r>
            <a:endParaRPr lang="en-GB" sz="2400" b="1">
              <a:latin typeface="+mn-lt"/>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9251" t="2131" r="7931" b="4437"/>
          <a:stretch/>
        </p:blipFill>
        <p:spPr>
          <a:xfrm>
            <a:off x="1604312" y="1439588"/>
            <a:ext cx="3602183" cy="5418412"/>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6152" t="3175" r="1493"/>
          <a:stretch/>
        </p:blipFill>
        <p:spPr>
          <a:xfrm>
            <a:off x="5858669" y="1432796"/>
            <a:ext cx="3460822" cy="5425204"/>
          </a:xfrm>
          <a:prstGeom prst="rect">
            <a:avLst/>
          </a:prstGeom>
        </p:spPr>
      </p:pic>
    </p:spTree>
    <p:extLst>
      <p:ext uri="{BB962C8B-B14F-4D97-AF65-F5344CB8AC3E}">
        <p14:creationId xmlns:p14="http://schemas.microsoft.com/office/powerpoint/2010/main" val="744986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15F63-B23E-AD1A-80D6-D3CC110B8787}"/>
              </a:ext>
            </a:extLst>
          </p:cNvPr>
          <p:cNvSpPr>
            <a:spLocks noGrp="1"/>
          </p:cNvSpPr>
          <p:nvPr>
            <p:ph type="title"/>
          </p:nvPr>
        </p:nvSpPr>
        <p:spPr>
          <a:xfrm>
            <a:off x="568325" y="595835"/>
            <a:ext cx="10919630" cy="1094853"/>
          </a:xfrm>
        </p:spPr>
        <p:txBody>
          <a:bodyPr/>
          <a:lstStyle/>
          <a:p>
            <a:r>
              <a:rPr lang="en-GB" b="1">
                <a:latin typeface="+mn-lt"/>
              </a:rPr>
              <a:t>Specific Operations and Campaigns</a:t>
            </a:r>
            <a:br>
              <a:rPr lang="en-GB" b="1">
                <a:latin typeface="+mn-lt"/>
              </a:rPr>
            </a:br>
            <a:endParaRPr lang="en-GB"/>
          </a:p>
        </p:txBody>
      </p:sp>
      <p:sp>
        <p:nvSpPr>
          <p:cNvPr id="9" name="Text Placeholder 8"/>
          <p:cNvSpPr>
            <a:spLocks noGrp="1"/>
          </p:cNvSpPr>
          <p:nvPr>
            <p:ph type="body" sz="quarter" idx="4294967295"/>
          </p:nvPr>
        </p:nvSpPr>
        <p:spPr>
          <a:xfrm>
            <a:off x="568325" y="1518544"/>
            <a:ext cx="11055350" cy="4486275"/>
          </a:xfrm>
        </p:spPr>
        <p:txBody>
          <a:bodyPr/>
          <a:lstStyle/>
          <a:p>
            <a:r>
              <a:rPr lang="en-GB" sz="1800"/>
              <a:t>Palestine, 1945-1948	</a:t>
            </a:r>
            <a:r>
              <a:rPr lang="en-GB" sz="1800" b="1">
                <a:hlinkClick r:id="rId2"/>
              </a:rPr>
              <a:t>WO 191</a:t>
            </a:r>
            <a:r>
              <a:rPr lang="en-GB" sz="1800"/>
              <a:t>		</a:t>
            </a:r>
            <a:r>
              <a:rPr lang="en-GB" sz="1800" i="1"/>
              <a:t>War diaries and headquarters records</a:t>
            </a:r>
          </a:p>
          <a:p>
            <a:r>
              <a:rPr lang="en-GB" sz="1800"/>
              <a:t>Korea, 1950-1953	</a:t>
            </a:r>
            <a:r>
              <a:rPr lang="en-GB" sz="1800" b="1">
                <a:hlinkClick r:id="rId3"/>
              </a:rPr>
              <a:t>WO 281</a:t>
            </a:r>
            <a:r>
              <a:rPr lang="en-GB" sz="1800"/>
              <a:t>		</a:t>
            </a:r>
            <a:r>
              <a:rPr lang="en-GB" sz="1800" i="1"/>
              <a:t>War diaries</a:t>
            </a:r>
          </a:p>
          <a:p>
            <a:r>
              <a:rPr lang="en-GB" sz="1800"/>
              <a:t>			</a:t>
            </a:r>
            <a:r>
              <a:rPr lang="en-GB" sz="1800" b="1">
                <a:hlinkClick r:id="rId4"/>
              </a:rPr>
              <a:t>WO 308</a:t>
            </a:r>
            <a:r>
              <a:rPr lang="en-GB" sz="1800"/>
              <a:t>		</a:t>
            </a:r>
            <a:r>
              <a:rPr lang="en-GB" sz="1800" i="1"/>
              <a:t>Historical records and reports</a:t>
            </a:r>
          </a:p>
          <a:p>
            <a:r>
              <a:rPr lang="en-GB" sz="1800"/>
              <a:t>			</a:t>
            </a:r>
            <a:r>
              <a:rPr lang="en-GB" sz="1800" b="1">
                <a:hlinkClick r:id="rId5"/>
              </a:rPr>
              <a:t>DEFE 12</a:t>
            </a:r>
            <a:r>
              <a:rPr lang="en-GB" sz="1800"/>
              <a:t>		</a:t>
            </a:r>
            <a:r>
              <a:rPr lang="en-GB" sz="1800" i="1"/>
              <a:t>UN command operation reports</a:t>
            </a:r>
          </a:p>
          <a:p>
            <a:r>
              <a:rPr lang="en-GB" sz="1800"/>
              <a:t>Suez	1956		</a:t>
            </a:r>
            <a:r>
              <a:rPr lang="en-GB" sz="1800" b="1">
                <a:hlinkClick r:id="rId6"/>
              </a:rPr>
              <a:t>WO 288</a:t>
            </a:r>
            <a:r>
              <a:rPr lang="en-GB" sz="1800"/>
              <a:t>		</a:t>
            </a:r>
            <a:r>
              <a:rPr lang="en-GB" sz="1800" i="1"/>
              <a:t>Headquarters papers and war diaries</a:t>
            </a:r>
          </a:p>
          <a:p>
            <a:r>
              <a:rPr lang="en-GB" sz="1800"/>
              <a:t>			</a:t>
            </a:r>
            <a:r>
              <a:rPr lang="en-GB" sz="1800" b="1">
                <a:hlinkClick r:id="rId7"/>
              </a:rPr>
              <a:t>WO 322</a:t>
            </a:r>
            <a:r>
              <a:rPr lang="en-GB" sz="1800"/>
              <a:t>		</a:t>
            </a:r>
            <a:r>
              <a:rPr lang="en-GB" sz="1800" i="1"/>
              <a:t>Maps</a:t>
            </a:r>
          </a:p>
          <a:p>
            <a:r>
              <a:rPr lang="en-GB" sz="1800"/>
              <a:t>Falklands War, 1982	</a:t>
            </a:r>
            <a:r>
              <a:rPr lang="en-GB" sz="1800" b="1">
                <a:hlinkClick r:id="rId8"/>
              </a:rPr>
              <a:t>WO 305</a:t>
            </a:r>
            <a:r>
              <a:rPr lang="en-GB" sz="1800"/>
              <a:t>		</a:t>
            </a:r>
            <a:r>
              <a:rPr lang="en-GB" sz="1800" i="1"/>
              <a:t>Unit historical records including war 								diaries and records of operational activety</a:t>
            </a:r>
          </a:p>
          <a:p>
            <a:endParaRPr lang="en-GB" sz="1800" i="1"/>
          </a:p>
          <a:p>
            <a:r>
              <a:rPr lang="en-GB" sz="1800"/>
              <a:t>The record series listed do not necessarily contain material exclusively on these conflicts but they are amongst the most comprehensive sources.</a:t>
            </a:r>
          </a:p>
        </p:txBody>
      </p:sp>
    </p:spTree>
    <p:extLst>
      <p:ext uri="{BB962C8B-B14F-4D97-AF65-F5344CB8AC3E}">
        <p14:creationId xmlns:p14="http://schemas.microsoft.com/office/powerpoint/2010/main" val="1028684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idx="1"/>
          </p:nvPr>
        </p:nvSpPr>
        <p:spPr>
          <a:xfrm>
            <a:off x="405614" y="444888"/>
            <a:ext cx="11056938" cy="804364"/>
          </a:xfrm>
        </p:spPr>
        <p:txBody>
          <a:bodyPr/>
          <a:lstStyle/>
          <a:p>
            <a:r>
              <a:rPr lang="en-GB" sz="2400" b="1">
                <a:latin typeface="+mn-lt"/>
                <a:hlinkClick r:id="rId2"/>
              </a:rPr>
              <a:t>WO 305/5603</a:t>
            </a:r>
            <a:r>
              <a:rPr lang="en-GB" sz="2400">
                <a:latin typeface="+mn-lt"/>
                <a:hlinkClick r:id="rId2"/>
              </a:rPr>
              <a:t> </a:t>
            </a:r>
            <a:r>
              <a:rPr lang="en-GB" sz="2400">
                <a:latin typeface="+mn-lt"/>
              </a:rPr>
              <a:t>Army Unit Historical Record; 3rd Battalion, Parachute Regiment: Operation Corporate (Falklands Conflict)</a:t>
            </a:r>
            <a:endParaRPr lang="en-GB" sz="2400" b="1">
              <a:latin typeface="+mn-lt"/>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7740" t="6528" r="3445" b="2259"/>
          <a:stretch/>
        </p:blipFill>
        <p:spPr>
          <a:xfrm>
            <a:off x="0" y="1507989"/>
            <a:ext cx="3906982" cy="5350012"/>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736" t="6640" r="2752" b="1742"/>
          <a:stretch/>
        </p:blipFill>
        <p:spPr>
          <a:xfrm>
            <a:off x="3906982" y="1507989"/>
            <a:ext cx="3964049" cy="5350012"/>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4489" t="16514" r="9661" b="21602"/>
          <a:stretch/>
        </p:blipFill>
        <p:spPr>
          <a:xfrm>
            <a:off x="7813964" y="1507988"/>
            <a:ext cx="3805381" cy="3657503"/>
          </a:xfrm>
          <a:prstGeom prst="rect">
            <a:avLst/>
          </a:prstGeom>
        </p:spPr>
      </p:pic>
    </p:spTree>
    <p:extLst>
      <p:ext uri="{BB962C8B-B14F-4D97-AF65-F5344CB8AC3E}">
        <p14:creationId xmlns:p14="http://schemas.microsoft.com/office/powerpoint/2010/main" val="215016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20C6-E4BA-4CB1-118E-3F75B651C2B0}"/>
              </a:ext>
            </a:extLst>
          </p:cNvPr>
          <p:cNvSpPr>
            <a:spLocks noGrp="1"/>
          </p:cNvSpPr>
          <p:nvPr>
            <p:ph type="title"/>
          </p:nvPr>
        </p:nvSpPr>
        <p:spPr>
          <a:xfrm>
            <a:off x="2691152" y="2881573"/>
            <a:ext cx="6809696" cy="1094853"/>
          </a:xfrm>
        </p:spPr>
        <p:txBody>
          <a:bodyPr/>
          <a:lstStyle/>
          <a:p>
            <a:pPr algn="ctr"/>
            <a:r>
              <a:rPr lang="en-GB"/>
              <a:t>Records of the Royal Navy, 1914-c.2000</a:t>
            </a:r>
          </a:p>
        </p:txBody>
      </p:sp>
      <p:sp>
        <p:nvSpPr>
          <p:cNvPr id="4" name="Footer Placeholder 3">
            <a:extLst>
              <a:ext uri="{FF2B5EF4-FFF2-40B4-BE49-F238E27FC236}">
                <a16:creationId xmlns:a16="http://schemas.microsoft.com/office/drawing/2014/main" id="{77497A76-C93D-E27D-AA62-63F8015DD9C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A054A11-6634-9FC7-BF03-54D908FFEB3C}"/>
              </a:ext>
            </a:extLst>
          </p:cNvPr>
          <p:cNvSpPr>
            <a:spLocks noGrp="1"/>
          </p:cNvSpPr>
          <p:nvPr>
            <p:ph type="sldNum" sz="quarter" idx="12"/>
          </p:nvPr>
        </p:nvSpPr>
        <p:spPr/>
        <p:txBody>
          <a:bodyPr/>
          <a:lstStyle/>
          <a:p>
            <a:fld id="{255DAFDF-2EF6-44FB-8AA4-C1E9B7563AAC}" type="slidenum">
              <a:rPr lang="en-GB" smtClean="0"/>
              <a:pPr/>
              <a:t>38</a:t>
            </a:fld>
            <a:endParaRPr lang="en-GB" dirty="0"/>
          </a:p>
        </p:txBody>
      </p:sp>
    </p:spTree>
    <p:extLst>
      <p:ext uri="{BB962C8B-B14F-4D97-AF65-F5344CB8AC3E}">
        <p14:creationId xmlns:p14="http://schemas.microsoft.com/office/powerpoint/2010/main" val="2245491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1166" y="670863"/>
            <a:ext cx="9609667" cy="5516273"/>
          </a:xfrm>
          <a:prstGeom prst="rect">
            <a:avLst/>
          </a:prstGeom>
        </p:spPr>
      </p:pic>
    </p:spTree>
    <p:extLst>
      <p:ext uri="{BB962C8B-B14F-4D97-AF65-F5344CB8AC3E}">
        <p14:creationId xmlns:p14="http://schemas.microsoft.com/office/powerpoint/2010/main" val="293916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9A635-FC09-7142-A1ED-9010CF9C4F58}"/>
              </a:ext>
            </a:extLst>
          </p:cNvPr>
          <p:cNvSpPr>
            <a:spLocks noGrp="1"/>
          </p:cNvSpPr>
          <p:nvPr>
            <p:ph type="title"/>
          </p:nvPr>
        </p:nvSpPr>
        <p:spPr>
          <a:xfrm>
            <a:off x="2026231" y="2881573"/>
            <a:ext cx="7288637" cy="1094853"/>
          </a:xfrm>
        </p:spPr>
        <p:txBody>
          <a:bodyPr/>
          <a:lstStyle/>
          <a:p>
            <a:pPr algn="ctr"/>
            <a:r>
              <a:rPr lang="en-GB"/>
              <a:t>Records of the British Army, 1914-c.2000</a:t>
            </a:r>
          </a:p>
        </p:txBody>
      </p:sp>
      <p:sp>
        <p:nvSpPr>
          <p:cNvPr id="4" name="Footer Placeholder 3">
            <a:extLst>
              <a:ext uri="{FF2B5EF4-FFF2-40B4-BE49-F238E27FC236}">
                <a16:creationId xmlns:a16="http://schemas.microsoft.com/office/drawing/2014/main" id="{FD71BD89-6D9F-B488-7985-65CA0505305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2AB0D0B-7C05-1C72-4A05-43E249340F4B}"/>
              </a:ext>
            </a:extLst>
          </p:cNvPr>
          <p:cNvSpPr>
            <a:spLocks noGrp="1"/>
          </p:cNvSpPr>
          <p:nvPr>
            <p:ph type="sldNum" sz="quarter" idx="12"/>
          </p:nvPr>
        </p:nvSpPr>
        <p:spPr/>
        <p:txBody>
          <a:bodyPr/>
          <a:lstStyle/>
          <a:p>
            <a:fld id="{255DAFDF-2EF6-44FB-8AA4-C1E9B7563AAC}" type="slidenum">
              <a:rPr lang="en-GB" smtClean="0"/>
              <a:pPr/>
              <a:t>4</a:t>
            </a:fld>
            <a:endParaRPr lang="en-GB" dirty="0"/>
          </a:p>
        </p:txBody>
      </p:sp>
    </p:spTree>
    <p:extLst>
      <p:ext uri="{BB962C8B-B14F-4D97-AF65-F5344CB8AC3E}">
        <p14:creationId xmlns:p14="http://schemas.microsoft.com/office/powerpoint/2010/main" val="1750859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7EE14-5359-EB8B-0A30-9255C886E4D9}"/>
              </a:ext>
            </a:extLst>
          </p:cNvPr>
          <p:cNvSpPr>
            <a:spLocks noGrp="1"/>
          </p:cNvSpPr>
          <p:nvPr>
            <p:ph type="title"/>
          </p:nvPr>
        </p:nvSpPr>
        <p:spPr/>
        <p:txBody>
          <a:bodyPr/>
          <a:lstStyle/>
          <a:p>
            <a:r>
              <a:rPr lang="en-GB"/>
              <a:t>Other personnel records</a:t>
            </a:r>
          </a:p>
        </p:txBody>
      </p:sp>
      <p:sp>
        <p:nvSpPr>
          <p:cNvPr id="3" name="Content Placeholder 2">
            <a:extLst>
              <a:ext uri="{FF2B5EF4-FFF2-40B4-BE49-F238E27FC236}">
                <a16:creationId xmlns:a16="http://schemas.microsoft.com/office/drawing/2014/main" id="{95AFECF5-CB95-1C20-67D3-387225AC8942}"/>
              </a:ext>
            </a:extLst>
          </p:cNvPr>
          <p:cNvSpPr>
            <a:spLocks noGrp="1"/>
          </p:cNvSpPr>
          <p:nvPr>
            <p:ph idx="1"/>
          </p:nvPr>
        </p:nvSpPr>
        <p:spPr>
          <a:xfrm>
            <a:off x="568325" y="1640337"/>
            <a:ext cx="11056938" cy="4433042"/>
          </a:xfrm>
        </p:spPr>
        <p:txBody>
          <a:bodyPr/>
          <a:lstStyle/>
          <a:p>
            <a:pPr algn="l"/>
            <a:r>
              <a:rPr lang="en-GB" b="1" i="0">
                <a:solidFill>
                  <a:srgbClr val="000000"/>
                </a:solidFill>
                <a:effectLst/>
                <a:latin typeface="Roboto Mono" pitchFamily="2" charset="0"/>
              </a:rPr>
              <a:t>Registers of seamen’s services (enlisted 1853-1928)</a:t>
            </a:r>
          </a:p>
          <a:p>
            <a:pPr algn="l"/>
            <a:r>
              <a:rPr lang="en-GB" b="0" i="0">
                <a:solidFill>
                  <a:srgbClr val="000000"/>
                </a:solidFill>
                <a:effectLst/>
                <a:latin typeface="Open Sans" panose="020B0606030504020204" pitchFamily="34" charset="0"/>
              </a:rPr>
              <a:t>For a Royal Navy rating who served after the First World War there may be a record among the registers of seamen’s services. The online records are for ratings that </a:t>
            </a:r>
            <a:r>
              <a:rPr lang="en-GB" b="1" i="0">
                <a:solidFill>
                  <a:srgbClr val="000000"/>
                </a:solidFill>
                <a:effectLst/>
                <a:latin typeface="Open Sans" panose="020B0606030504020204" pitchFamily="34" charset="0"/>
              </a:rPr>
              <a:t>enlisted</a:t>
            </a:r>
            <a:r>
              <a:rPr lang="en-GB" b="0" i="0">
                <a:solidFill>
                  <a:srgbClr val="000000"/>
                </a:solidFill>
                <a:effectLst/>
                <a:latin typeface="Open Sans" panose="020B0606030504020204" pitchFamily="34" charset="0"/>
              </a:rPr>
              <a:t> during or before 1928. Some of these ratings went on to serve into the 1950s and the online service records reflect this.</a:t>
            </a:r>
          </a:p>
          <a:p>
            <a:pPr algn="l"/>
            <a:r>
              <a:rPr lang="en-GB" b="0" i="0">
                <a:solidFill>
                  <a:srgbClr val="000000"/>
                </a:solidFill>
                <a:effectLst/>
                <a:latin typeface="Open Sans" panose="020B0606030504020204" pitchFamily="34" charset="0"/>
              </a:rPr>
              <a:t>Search and download the </a:t>
            </a:r>
            <a:r>
              <a:rPr lang="en-GB" b="0" i="0" u="sng">
                <a:solidFill>
                  <a:srgbClr val="134571"/>
                </a:solidFill>
                <a:effectLst/>
                <a:latin typeface="Open Sans" panose="020B0606030504020204" pitchFamily="34" charset="0"/>
                <a:hlinkClick r:id="rId2"/>
              </a:rPr>
              <a:t>Royal Navy Registers of seamen’s services</a:t>
            </a:r>
            <a:r>
              <a:rPr lang="en-GB" b="0" i="0">
                <a:solidFill>
                  <a:srgbClr val="000000"/>
                </a:solidFill>
                <a:effectLst/>
                <a:latin typeface="Open Sans" panose="020B0606030504020204" pitchFamily="34" charset="0"/>
              </a:rPr>
              <a:t> for ratings , by name or official number, on our catalogue within the series  </a:t>
            </a:r>
            <a:r>
              <a:rPr lang="en-GB" b="0" i="0" u="sng">
                <a:solidFill>
                  <a:srgbClr val="134571"/>
                </a:solidFill>
                <a:effectLst/>
                <a:latin typeface="Open Sans" panose="020B0606030504020204" pitchFamily="34" charset="0"/>
                <a:hlinkClick r:id="rId3"/>
              </a:rPr>
              <a:t>ADM 188</a:t>
            </a:r>
            <a:r>
              <a:rPr lang="en-GB" b="0" i="0">
                <a:solidFill>
                  <a:srgbClr val="000000"/>
                </a:solidFill>
                <a:effectLst/>
                <a:latin typeface="Open Sans" panose="020B0606030504020204" pitchFamily="34" charset="0"/>
              </a:rPr>
              <a:t>.</a:t>
            </a:r>
          </a:p>
          <a:p>
            <a:pPr algn="l"/>
            <a:r>
              <a:rPr lang="en-GB" b="0" i="0">
                <a:solidFill>
                  <a:srgbClr val="000000"/>
                </a:solidFill>
                <a:effectLst/>
                <a:latin typeface="Open Sans" panose="020B0606030504020204" pitchFamily="34" charset="0"/>
              </a:rPr>
              <a:t>These registers of seamen’s services can include information such as:</a:t>
            </a:r>
          </a:p>
          <a:p>
            <a:pPr algn="l">
              <a:buFont typeface="Arial" panose="020B0604020202020204" pitchFamily="34" charset="0"/>
              <a:buChar char="•"/>
            </a:pPr>
            <a:r>
              <a:rPr lang="en-GB" b="0" i="0">
                <a:solidFill>
                  <a:srgbClr val="000000"/>
                </a:solidFill>
                <a:effectLst/>
                <a:latin typeface="Open Sans" panose="020B0606030504020204" pitchFamily="34" charset="0"/>
              </a:rPr>
              <a:t>date and place of birth</a:t>
            </a:r>
          </a:p>
          <a:p>
            <a:pPr algn="l">
              <a:buFont typeface="Arial" panose="020B0604020202020204" pitchFamily="34" charset="0"/>
              <a:buChar char="•"/>
            </a:pPr>
            <a:r>
              <a:rPr lang="en-GB" b="0" i="0">
                <a:solidFill>
                  <a:srgbClr val="000000"/>
                </a:solidFill>
                <a:effectLst/>
                <a:latin typeface="Open Sans" panose="020B0606030504020204" pitchFamily="34" charset="0"/>
              </a:rPr>
              <a:t>ships served on with dates</a:t>
            </a:r>
          </a:p>
          <a:p>
            <a:pPr algn="l">
              <a:buFont typeface="Arial" panose="020B0604020202020204" pitchFamily="34" charset="0"/>
              <a:buChar char="•"/>
            </a:pPr>
            <a:r>
              <a:rPr lang="en-GB" b="0" i="0">
                <a:solidFill>
                  <a:srgbClr val="000000"/>
                </a:solidFill>
                <a:effectLst/>
                <a:latin typeface="Open Sans" panose="020B0606030504020204" pitchFamily="34" charset="0"/>
              </a:rPr>
              <a:t>character and ability</a:t>
            </a:r>
          </a:p>
          <a:p>
            <a:pPr algn="l">
              <a:buFont typeface="Arial" panose="020B0604020202020204" pitchFamily="34" charset="0"/>
              <a:buChar char="•"/>
            </a:pPr>
            <a:r>
              <a:rPr lang="en-GB" b="0" i="0">
                <a:solidFill>
                  <a:srgbClr val="000000"/>
                </a:solidFill>
                <a:effectLst/>
                <a:latin typeface="Open Sans" panose="020B0606030504020204" pitchFamily="34" charset="0"/>
              </a:rPr>
              <a:t>medals awarded</a:t>
            </a:r>
          </a:p>
          <a:p>
            <a:pPr algn="l"/>
            <a:r>
              <a:rPr lang="en-GB" b="1" i="0">
                <a:solidFill>
                  <a:srgbClr val="000000"/>
                </a:solidFill>
                <a:effectLst/>
                <a:latin typeface="Roboto Mono" pitchFamily="2" charset="0"/>
              </a:rPr>
              <a:t>Medal rolls (1793-1972)</a:t>
            </a:r>
          </a:p>
          <a:p>
            <a:pPr algn="l"/>
            <a:r>
              <a:rPr lang="en-GB" b="0" i="0">
                <a:solidFill>
                  <a:srgbClr val="000000"/>
                </a:solidFill>
                <a:effectLst/>
                <a:latin typeface="Open Sans" panose="020B0606030504020204" pitchFamily="34" charset="0"/>
              </a:rPr>
              <a:t>Search by name for information about the award of </a:t>
            </a:r>
            <a:r>
              <a:rPr lang="en-GB" b="0" i="0" u="sng">
                <a:solidFill>
                  <a:srgbClr val="134571"/>
                </a:solidFill>
                <a:effectLst/>
                <a:latin typeface="Open Sans" panose="020B0606030504020204" pitchFamily="34" charset="0"/>
                <a:hlinkClick r:id="rId4" tooltip="External website - opens in new window"/>
              </a:rPr>
              <a:t>campaign, long service and good conduct medals</a:t>
            </a:r>
            <a:r>
              <a:rPr lang="en-GB" b="0" i="0">
                <a:solidFill>
                  <a:srgbClr val="000000"/>
                </a:solidFill>
                <a:effectLst/>
                <a:latin typeface="Open Sans" panose="020B0606030504020204" pitchFamily="34" charset="0"/>
              </a:rPr>
              <a:t> in the Royal Navy medal roll (ADM 171) using Ancestry. These rolls do not usually contain biographical information. </a:t>
            </a:r>
            <a:r>
              <a:rPr lang="en-GB" b="0" i="0" u="sng">
                <a:solidFill>
                  <a:srgbClr val="134571"/>
                </a:solidFill>
                <a:effectLst/>
                <a:latin typeface="Open Sans" panose="020B0606030504020204" pitchFamily="34" charset="0"/>
                <a:hlinkClick r:id="rId5"/>
              </a:rPr>
              <a:t>Digital microfilm copies of these records</a:t>
            </a:r>
            <a:r>
              <a:rPr lang="en-GB" b="0" i="0">
                <a:solidFill>
                  <a:srgbClr val="000000"/>
                </a:solidFill>
                <a:effectLst/>
                <a:latin typeface="Open Sans" panose="020B0606030504020204" pitchFamily="34" charset="0"/>
              </a:rPr>
              <a:t> are also available to download and browse from our website free of charge.</a:t>
            </a:r>
          </a:p>
          <a:p>
            <a:endParaRPr lang="en-GB"/>
          </a:p>
        </p:txBody>
      </p:sp>
      <p:sp>
        <p:nvSpPr>
          <p:cNvPr id="4" name="Footer Placeholder 3">
            <a:extLst>
              <a:ext uri="{FF2B5EF4-FFF2-40B4-BE49-F238E27FC236}">
                <a16:creationId xmlns:a16="http://schemas.microsoft.com/office/drawing/2014/main" id="{D636ECEA-076F-8976-220F-E2DE5382923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BD6AEE-3FF6-CE83-E78C-52F98C2906C1}"/>
              </a:ext>
            </a:extLst>
          </p:cNvPr>
          <p:cNvSpPr>
            <a:spLocks noGrp="1"/>
          </p:cNvSpPr>
          <p:nvPr>
            <p:ph type="sldNum" sz="quarter" idx="12"/>
          </p:nvPr>
        </p:nvSpPr>
        <p:spPr/>
        <p:txBody>
          <a:bodyPr/>
          <a:lstStyle/>
          <a:p>
            <a:fld id="{255DAFDF-2EF6-44FB-8AA4-C1E9B7563AAC}" type="slidenum">
              <a:rPr lang="en-GB" smtClean="0"/>
              <a:pPr/>
              <a:t>40</a:t>
            </a:fld>
            <a:endParaRPr lang="en-GB" dirty="0"/>
          </a:p>
        </p:txBody>
      </p:sp>
    </p:spTree>
    <p:extLst>
      <p:ext uri="{BB962C8B-B14F-4D97-AF65-F5344CB8AC3E}">
        <p14:creationId xmlns:p14="http://schemas.microsoft.com/office/powerpoint/2010/main" val="176150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1B09F30-3E77-06DF-BFC4-0C859F64E2B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15040C9A-0AE6-6A51-8FB5-ADFC7449668A}"/>
              </a:ext>
            </a:extLst>
          </p:cNvPr>
          <p:cNvSpPr>
            <a:spLocks noGrp="1"/>
          </p:cNvSpPr>
          <p:nvPr>
            <p:ph type="sldNum" sz="quarter" idx="12"/>
          </p:nvPr>
        </p:nvSpPr>
        <p:spPr/>
        <p:txBody>
          <a:bodyPr/>
          <a:lstStyle/>
          <a:p>
            <a:fld id="{255DAFDF-2EF6-44FB-8AA4-C1E9B7563AAC}" type="slidenum">
              <a:rPr lang="en-GB" smtClean="0"/>
              <a:pPr/>
              <a:t>41</a:t>
            </a:fld>
            <a:endParaRPr lang="en-GB" dirty="0"/>
          </a:p>
        </p:txBody>
      </p:sp>
      <p:pic>
        <p:nvPicPr>
          <p:cNvPr id="7" name="Picture 6" descr="A close-up of a document&#10;&#10;Description automatically generated">
            <a:extLst>
              <a:ext uri="{FF2B5EF4-FFF2-40B4-BE49-F238E27FC236}">
                <a16:creationId xmlns:a16="http://schemas.microsoft.com/office/drawing/2014/main" id="{50EBDA1C-0AD9-AF61-B866-22E48D66D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5483" y="816678"/>
            <a:ext cx="6683024" cy="3697968"/>
          </a:xfrm>
          <a:prstGeom prst="rect">
            <a:avLst/>
          </a:prstGeom>
        </p:spPr>
      </p:pic>
      <p:sp>
        <p:nvSpPr>
          <p:cNvPr id="8" name="TextBox 7">
            <a:extLst>
              <a:ext uri="{FF2B5EF4-FFF2-40B4-BE49-F238E27FC236}">
                <a16:creationId xmlns:a16="http://schemas.microsoft.com/office/drawing/2014/main" id="{A88C7B5A-4417-59B9-370F-6AFA24219207}"/>
              </a:ext>
            </a:extLst>
          </p:cNvPr>
          <p:cNvSpPr txBox="1"/>
          <p:nvPr/>
        </p:nvSpPr>
        <p:spPr>
          <a:xfrm>
            <a:off x="9171921" y="4707516"/>
            <a:ext cx="2453342" cy="656135"/>
          </a:xfrm>
          <a:prstGeom prst="rect">
            <a:avLst/>
          </a:prstGeom>
          <a:noFill/>
          <a:ln w="19050">
            <a:noFill/>
            <a:miter lim="800000"/>
          </a:ln>
        </p:spPr>
        <p:txBody>
          <a:bodyPr wrap="square" lIns="0" tIns="0" rIns="0" bIns="0" rtlCol="0">
            <a:noAutofit/>
          </a:bodyPr>
          <a:lstStyle/>
          <a:p>
            <a:pPr algn="l">
              <a:spcAft>
                <a:spcPts val="1000"/>
              </a:spcAft>
            </a:pPr>
            <a:r>
              <a:rPr lang="en-GB" sz="1400"/>
              <a:t>ADM 188/1174 Register of Seaman’s Services</a:t>
            </a:r>
            <a:endParaRPr lang="en-GB" sz="1400" dirty="0" err="1"/>
          </a:p>
        </p:txBody>
      </p:sp>
      <p:pic>
        <p:nvPicPr>
          <p:cNvPr id="10" name="Picture 9" descr="A close-up of a table&#10;&#10;Description automatically generated">
            <a:extLst>
              <a:ext uri="{FF2B5EF4-FFF2-40B4-BE49-F238E27FC236}">
                <a16:creationId xmlns:a16="http://schemas.microsoft.com/office/drawing/2014/main" id="{9C3404BF-C34D-2629-F85B-4F0870F01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93" y="2052165"/>
            <a:ext cx="5023868" cy="4697643"/>
          </a:xfrm>
          <a:prstGeom prst="rect">
            <a:avLst/>
          </a:prstGeom>
        </p:spPr>
      </p:pic>
      <p:sp>
        <p:nvSpPr>
          <p:cNvPr id="11" name="TextBox 10">
            <a:extLst>
              <a:ext uri="{FF2B5EF4-FFF2-40B4-BE49-F238E27FC236}">
                <a16:creationId xmlns:a16="http://schemas.microsoft.com/office/drawing/2014/main" id="{DF5E6C62-762A-133D-B711-0CBEBF44ED7E}"/>
              </a:ext>
            </a:extLst>
          </p:cNvPr>
          <p:cNvSpPr txBox="1"/>
          <p:nvPr/>
        </p:nvSpPr>
        <p:spPr>
          <a:xfrm>
            <a:off x="864375" y="1396030"/>
            <a:ext cx="2453342" cy="656135"/>
          </a:xfrm>
          <a:prstGeom prst="rect">
            <a:avLst/>
          </a:prstGeom>
          <a:noFill/>
          <a:ln w="19050">
            <a:noFill/>
            <a:miter lim="800000"/>
          </a:ln>
        </p:spPr>
        <p:txBody>
          <a:bodyPr wrap="square" lIns="0" tIns="0" rIns="0" bIns="0" rtlCol="0">
            <a:noAutofit/>
          </a:bodyPr>
          <a:lstStyle/>
          <a:p>
            <a:pPr algn="l">
              <a:spcAft>
                <a:spcPts val="1000"/>
              </a:spcAft>
            </a:pPr>
            <a:r>
              <a:rPr lang="en-GB" sz="1400"/>
              <a:t>ADM 171/165 Award of Medals, 1946-72</a:t>
            </a:r>
            <a:endParaRPr lang="en-GB" sz="1400" dirty="0" err="1"/>
          </a:p>
        </p:txBody>
      </p:sp>
    </p:spTree>
    <p:extLst>
      <p:ext uri="{BB962C8B-B14F-4D97-AF65-F5344CB8AC3E}">
        <p14:creationId xmlns:p14="http://schemas.microsoft.com/office/powerpoint/2010/main" val="670217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F7976-E359-2FD1-819D-C7A1365D98EF}"/>
              </a:ext>
            </a:extLst>
          </p:cNvPr>
          <p:cNvSpPr>
            <a:spLocks noGrp="1"/>
          </p:cNvSpPr>
          <p:nvPr>
            <p:ph type="title"/>
          </p:nvPr>
        </p:nvSpPr>
        <p:spPr>
          <a:xfrm>
            <a:off x="568324" y="595835"/>
            <a:ext cx="9692499" cy="1094853"/>
          </a:xfrm>
        </p:spPr>
        <p:txBody>
          <a:bodyPr/>
          <a:lstStyle/>
          <a:p>
            <a:r>
              <a:rPr lang="en-GB"/>
              <a:t>Commissioned and Warrant Officers</a:t>
            </a:r>
          </a:p>
        </p:txBody>
      </p:sp>
      <p:sp>
        <p:nvSpPr>
          <p:cNvPr id="3" name="Content Placeholder 2">
            <a:extLst>
              <a:ext uri="{FF2B5EF4-FFF2-40B4-BE49-F238E27FC236}">
                <a16:creationId xmlns:a16="http://schemas.microsoft.com/office/drawing/2014/main" id="{78B85EB0-9B10-709E-844A-C648BB8707EA}"/>
              </a:ext>
            </a:extLst>
          </p:cNvPr>
          <p:cNvSpPr>
            <a:spLocks noGrp="1"/>
          </p:cNvSpPr>
          <p:nvPr>
            <p:ph idx="1"/>
          </p:nvPr>
        </p:nvSpPr>
        <p:spPr>
          <a:xfrm>
            <a:off x="568325" y="1640337"/>
            <a:ext cx="11056938" cy="4433042"/>
          </a:xfrm>
        </p:spPr>
        <p:txBody>
          <a:bodyPr/>
          <a:lstStyle/>
          <a:p>
            <a:pPr algn="l"/>
            <a:r>
              <a:rPr lang="en-GB" b="1" i="0">
                <a:solidFill>
                  <a:srgbClr val="000000"/>
                </a:solidFill>
                <a:effectLst/>
                <a:latin typeface="Roboto Mono" pitchFamily="2" charset="0"/>
              </a:rPr>
              <a:t>Naval officers’ service records, 1756-1917 and 1756-1931</a:t>
            </a:r>
          </a:p>
          <a:p>
            <a:pPr algn="l"/>
            <a:r>
              <a:rPr lang="en-GB" b="0" i="0">
                <a:solidFill>
                  <a:srgbClr val="000000"/>
                </a:solidFill>
                <a:effectLst/>
                <a:latin typeface="Open Sans" panose="020B0606030504020204" pitchFamily="34" charset="0"/>
              </a:rPr>
              <a:t>Search </a:t>
            </a:r>
            <a:r>
              <a:rPr lang="en-GB" b="0" i="0" u="sng">
                <a:solidFill>
                  <a:srgbClr val="134571"/>
                </a:solidFill>
                <a:effectLst/>
                <a:latin typeface="Open Sans" panose="020B0606030504020204" pitchFamily="34" charset="0"/>
                <a:hlinkClick r:id="rId2"/>
              </a:rPr>
              <a:t>Royal Naval Officers’ service records</a:t>
            </a:r>
            <a:r>
              <a:rPr lang="en-GB" b="0" i="0">
                <a:solidFill>
                  <a:srgbClr val="000000"/>
                </a:solidFill>
                <a:effectLst/>
                <a:latin typeface="Open Sans" panose="020B0606030504020204" pitchFamily="34" charset="0"/>
              </a:rPr>
              <a:t> on our website (ADM 196) </a:t>
            </a:r>
            <a:r>
              <a:rPr lang="en-GB" b="1" i="0">
                <a:solidFill>
                  <a:srgbClr val="000000"/>
                </a:solidFill>
                <a:effectLst/>
                <a:latin typeface="Open Sans" panose="020B0606030504020204" pitchFamily="34" charset="0"/>
              </a:rPr>
              <a:t>by name</a:t>
            </a:r>
            <a:r>
              <a:rPr lang="en-GB" b="0" i="0">
                <a:solidFill>
                  <a:srgbClr val="000000"/>
                </a:solidFill>
                <a:effectLst/>
                <a:latin typeface="Open Sans" panose="020B0606030504020204" pitchFamily="34" charset="0"/>
              </a:rPr>
              <a:t> for </a:t>
            </a:r>
            <a:r>
              <a:rPr lang="en-GB" b="1" i="0">
                <a:solidFill>
                  <a:srgbClr val="000000"/>
                </a:solidFill>
                <a:effectLst/>
                <a:latin typeface="Open Sans" panose="020B0606030504020204" pitchFamily="34" charset="0"/>
              </a:rPr>
              <a:t>commissioned officers </a:t>
            </a:r>
            <a:r>
              <a:rPr lang="en-GB" b="0" i="0">
                <a:solidFill>
                  <a:srgbClr val="000000"/>
                </a:solidFill>
                <a:effectLst/>
                <a:latin typeface="Open Sans" panose="020B0606030504020204" pitchFamily="34" charset="0"/>
              </a:rPr>
              <a:t>who entered the Royal Navy between 1756 and 1917 or most of the </a:t>
            </a:r>
            <a:r>
              <a:rPr lang="en-GB" b="1" i="0">
                <a:solidFill>
                  <a:srgbClr val="000000"/>
                </a:solidFill>
                <a:effectLst/>
                <a:latin typeface="Open Sans" panose="020B0606030504020204" pitchFamily="34" charset="0"/>
              </a:rPr>
              <a:t>warrant officers </a:t>
            </a:r>
            <a:r>
              <a:rPr lang="en-GB" b="0" i="0">
                <a:solidFill>
                  <a:srgbClr val="000000"/>
                </a:solidFill>
                <a:effectLst/>
                <a:latin typeface="Open Sans" panose="020B0606030504020204" pitchFamily="34" charset="0"/>
              </a:rPr>
              <a:t>who joined the Royal Navy between 1756 and 1931</a:t>
            </a:r>
          </a:p>
          <a:p>
            <a:endParaRPr lang="en-GB"/>
          </a:p>
          <a:p>
            <a:pPr algn="l"/>
            <a:r>
              <a:rPr lang="en-GB" b="1" i="0">
                <a:solidFill>
                  <a:srgbClr val="000000"/>
                </a:solidFill>
                <a:effectLst/>
                <a:latin typeface="Roboto Mono" pitchFamily="2" charset="0"/>
              </a:rPr>
              <a:t>Records of cadets at the Royal Naval Colleges at Dartmouth and Greenwich, 1876-1968</a:t>
            </a:r>
          </a:p>
          <a:p>
            <a:pPr algn="l"/>
            <a:r>
              <a:rPr lang="en-GB" b="0" i="0">
                <a:solidFill>
                  <a:srgbClr val="000000"/>
                </a:solidFill>
                <a:effectLst/>
                <a:latin typeface="Open Sans" panose="020B0606030504020204" pitchFamily="34" charset="0"/>
              </a:rPr>
              <a:t>Among the various records that survive of cadets training to become </a:t>
            </a:r>
            <a:r>
              <a:rPr lang="en-GB" b="1" i="0">
                <a:solidFill>
                  <a:srgbClr val="000000"/>
                </a:solidFill>
                <a:effectLst/>
                <a:latin typeface="Open Sans" panose="020B0606030504020204" pitchFamily="34" charset="0"/>
              </a:rPr>
              <a:t>commissioned officers</a:t>
            </a:r>
            <a:r>
              <a:rPr lang="en-GB" b="0" i="0">
                <a:solidFill>
                  <a:srgbClr val="000000"/>
                </a:solidFill>
                <a:effectLst/>
                <a:latin typeface="Open Sans" panose="020B0606030504020204" pitchFamily="34" charset="0"/>
              </a:rPr>
              <a:t> at the Royal Naval Colleges are the following:</a:t>
            </a:r>
          </a:p>
          <a:p>
            <a:pPr algn="l">
              <a:buFont typeface="Arial" panose="020B0604020202020204" pitchFamily="34" charset="0"/>
              <a:buChar char="•"/>
            </a:pPr>
            <a:r>
              <a:rPr lang="en-GB" b="0" i="0">
                <a:solidFill>
                  <a:srgbClr val="000000"/>
                </a:solidFill>
                <a:effectLst/>
                <a:latin typeface="Open Sans" panose="020B0606030504020204" pitchFamily="34" charset="0"/>
              </a:rPr>
              <a:t>examination results from the Royal Naval College, Greenwich 1876–1880 in </a:t>
            </a:r>
            <a:r>
              <a:rPr lang="en-GB" b="0" i="0" u="sng">
                <a:solidFill>
                  <a:srgbClr val="134571"/>
                </a:solidFill>
                <a:effectLst/>
                <a:latin typeface="Open Sans" panose="020B0606030504020204" pitchFamily="34" charset="0"/>
                <a:hlinkClick r:id="rId3"/>
              </a:rPr>
              <a:t>ADM 203/21-40</a:t>
            </a:r>
            <a:endParaRPr lang="en-GB" b="0" i="0">
              <a:solidFill>
                <a:srgbClr val="000000"/>
              </a:solidFill>
              <a:effectLst/>
              <a:latin typeface="Open Sans" panose="020B0606030504020204" pitchFamily="34" charset="0"/>
            </a:endParaRPr>
          </a:p>
          <a:p>
            <a:pPr algn="l">
              <a:buFont typeface="Arial" panose="020B0604020202020204" pitchFamily="34" charset="0"/>
              <a:buChar char="•"/>
            </a:pPr>
            <a:r>
              <a:rPr lang="en-GB" b="0" i="0">
                <a:solidFill>
                  <a:srgbClr val="000000"/>
                </a:solidFill>
                <a:effectLst/>
                <a:latin typeface="Open Sans" panose="020B0606030504020204" pitchFamily="34" charset="0"/>
              </a:rPr>
              <a:t>examination results from the Royal Naval College, Greenwich 1907–1957 in </a:t>
            </a:r>
            <a:r>
              <a:rPr lang="en-GB" b="0" i="0" u="sng">
                <a:solidFill>
                  <a:srgbClr val="134571"/>
                </a:solidFill>
                <a:effectLst/>
                <a:latin typeface="Open Sans" panose="020B0606030504020204" pitchFamily="34" charset="0"/>
                <a:hlinkClick r:id="rId4"/>
              </a:rPr>
              <a:t>ADM 203/41-44</a:t>
            </a:r>
            <a:endParaRPr lang="en-GB" b="0" i="0">
              <a:solidFill>
                <a:srgbClr val="000000"/>
              </a:solidFill>
              <a:effectLst/>
              <a:latin typeface="Open Sans" panose="020B0606030504020204" pitchFamily="34" charset="0"/>
            </a:endParaRPr>
          </a:p>
          <a:p>
            <a:pPr algn="l">
              <a:buFont typeface="Arial" panose="020B0604020202020204" pitchFamily="34" charset="0"/>
              <a:buChar char="•"/>
            </a:pPr>
            <a:r>
              <a:rPr lang="en-GB" b="0" i="0">
                <a:solidFill>
                  <a:srgbClr val="000000"/>
                </a:solidFill>
                <a:effectLst/>
                <a:latin typeface="Open Sans" panose="020B0606030504020204" pitchFamily="34" charset="0"/>
              </a:rPr>
              <a:t>lists of cadets studying at the Royal Naval College, Dartmouth 1931-1942 in </a:t>
            </a:r>
            <a:r>
              <a:rPr lang="en-GB" b="0" i="0" u="sng">
                <a:solidFill>
                  <a:srgbClr val="134571"/>
                </a:solidFill>
                <a:effectLst/>
                <a:latin typeface="Open Sans" panose="020B0606030504020204" pitchFamily="34" charset="0"/>
                <a:hlinkClick r:id="rId5"/>
              </a:rPr>
              <a:t>ADM 203/104-137</a:t>
            </a:r>
            <a:endParaRPr lang="en-GB" b="0" i="0">
              <a:solidFill>
                <a:srgbClr val="000000"/>
              </a:solidFill>
              <a:effectLst/>
              <a:latin typeface="Open Sans" panose="020B0606030504020204" pitchFamily="34" charset="0"/>
            </a:endParaRPr>
          </a:p>
          <a:p>
            <a:pPr algn="l">
              <a:buFont typeface="Arial" panose="020B0604020202020204" pitchFamily="34" charset="0"/>
              <a:buChar char="•"/>
            </a:pPr>
            <a:r>
              <a:rPr lang="en-GB" b="0" i="0">
                <a:solidFill>
                  <a:srgbClr val="000000"/>
                </a:solidFill>
                <a:effectLst/>
                <a:latin typeface="Open Sans" panose="020B0606030504020204" pitchFamily="34" charset="0"/>
              </a:rPr>
              <a:t>lists of cadets studying at the Royal Naval College, Dartmouth 1946-1968 in </a:t>
            </a:r>
            <a:r>
              <a:rPr lang="en-GB" b="0" i="0" u="sng">
                <a:solidFill>
                  <a:srgbClr val="134571"/>
                </a:solidFill>
                <a:effectLst/>
                <a:latin typeface="Open Sans" panose="020B0606030504020204" pitchFamily="34" charset="0"/>
                <a:hlinkClick r:id="rId6"/>
              </a:rPr>
              <a:t>ADM 203/151-198</a:t>
            </a:r>
            <a:endParaRPr lang="en-GB" b="0" i="0">
              <a:solidFill>
                <a:srgbClr val="000000"/>
              </a:solidFill>
              <a:effectLst/>
              <a:latin typeface="Open Sans" panose="020B0606030504020204" pitchFamily="34" charset="0"/>
            </a:endParaRPr>
          </a:p>
          <a:p>
            <a:endParaRPr lang="en-GB"/>
          </a:p>
        </p:txBody>
      </p:sp>
      <p:sp>
        <p:nvSpPr>
          <p:cNvPr id="4" name="Footer Placeholder 3">
            <a:extLst>
              <a:ext uri="{FF2B5EF4-FFF2-40B4-BE49-F238E27FC236}">
                <a16:creationId xmlns:a16="http://schemas.microsoft.com/office/drawing/2014/main" id="{8C797AB8-9E1C-0E23-2A9D-65988A5C7664}"/>
              </a:ext>
            </a:extLst>
          </p:cNvPr>
          <p:cNvSpPr>
            <a:spLocks noGrp="1"/>
          </p:cNvSpPr>
          <p:nvPr>
            <p:ph type="ftr" sz="quarter" idx="11"/>
          </p:nvPr>
        </p:nvSpPr>
        <p:spPr/>
        <p:txBody>
          <a:bodyPr/>
          <a:lstStyle/>
          <a:p>
            <a:r>
              <a:rPr lang="en-GB"/>
              <a:t>Presentation title</a:t>
            </a:r>
            <a:endParaRPr lang="en-GB" dirty="0"/>
          </a:p>
        </p:txBody>
      </p:sp>
      <p:sp>
        <p:nvSpPr>
          <p:cNvPr id="5" name="Slide Number Placeholder 4">
            <a:extLst>
              <a:ext uri="{FF2B5EF4-FFF2-40B4-BE49-F238E27FC236}">
                <a16:creationId xmlns:a16="http://schemas.microsoft.com/office/drawing/2014/main" id="{6293689D-5CEB-94B0-CBC1-E7257569457C}"/>
              </a:ext>
            </a:extLst>
          </p:cNvPr>
          <p:cNvSpPr>
            <a:spLocks noGrp="1"/>
          </p:cNvSpPr>
          <p:nvPr>
            <p:ph type="sldNum" sz="quarter" idx="12"/>
          </p:nvPr>
        </p:nvSpPr>
        <p:spPr/>
        <p:txBody>
          <a:bodyPr/>
          <a:lstStyle/>
          <a:p>
            <a:fld id="{255DAFDF-2EF6-44FB-8AA4-C1E9B7563AAC}" type="slidenum">
              <a:rPr lang="en-GB" smtClean="0"/>
              <a:pPr/>
              <a:t>42</a:t>
            </a:fld>
            <a:endParaRPr lang="en-GB" dirty="0"/>
          </a:p>
        </p:txBody>
      </p:sp>
    </p:spTree>
    <p:extLst>
      <p:ext uri="{BB962C8B-B14F-4D97-AF65-F5344CB8AC3E}">
        <p14:creationId xmlns:p14="http://schemas.microsoft.com/office/powerpoint/2010/main" val="2448774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9BA8C48-B368-EB3E-F272-0661E2B51B02}"/>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15106399-5ED2-9CBA-D476-830DED269361}"/>
              </a:ext>
            </a:extLst>
          </p:cNvPr>
          <p:cNvSpPr>
            <a:spLocks noGrp="1"/>
          </p:cNvSpPr>
          <p:nvPr>
            <p:ph type="sldNum" sz="quarter" idx="12"/>
          </p:nvPr>
        </p:nvSpPr>
        <p:spPr/>
        <p:txBody>
          <a:bodyPr/>
          <a:lstStyle/>
          <a:p>
            <a:fld id="{255DAFDF-2EF6-44FB-8AA4-C1E9B7563AAC}" type="slidenum">
              <a:rPr lang="en-GB" smtClean="0"/>
              <a:pPr/>
              <a:t>43</a:t>
            </a:fld>
            <a:endParaRPr lang="en-GB" dirty="0"/>
          </a:p>
        </p:txBody>
      </p:sp>
      <p:pic>
        <p:nvPicPr>
          <p:cNvPr id="2050" name="Picture 2" descr="Officers' service record for Captain Jellicoe (Cat ref: ADM 196-87-27)">
            <a:extLst>
              <a:ext uri="{FF2B5EF4-FFF2-40B4-BE49-F238E27FC236}">
                <a16:creationId xmlns:a16="http://schemas.microsoft.com/office/drawing/2014/main" id="{1DD5140B-1571-02FC-0897-C181323C5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604" y="425717"/>
            <a:ext cx="7315200" cy="5238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E5F895C-1B47-0509-9E9F-A05D41477673}"/>
              </a:ext>
            </a:extLst>
          </p:cNvPr>
          <p:cNvSpPr txBox="1"/>
          <p:nvPr/>
        </p:nvSpPr>
        <p:spPr>
          <a:xfrm>
            <a:off x="1101700" y="4809325"/>
            <a:ext cx="2876987" cy="656135"/>
          </a:xfrm>
          <a:prstGeom prst="rect">
            <a:avLst/>
          </a:prstGeom>
          <a:noFill/>
          <a:ln w="19050">
            <a:noFill/>
            <a:miter lim="800000"/>
          </a:ln>
        </p:spPr>
        <p:txBody>
          <a:bodyPr wrap="square" lIns="0" tIns="0" rIns="0" bIns="0" rtlCol="0">
            <a:noAutofit/>
          </a:bodyPr>
          <a:lstStyle/>
          <a:p>
            <a:pPr algn="l">
              <a:spcAft>
                <a:spcPts val="1000"/>
              </a:spcAft>
            </a:pPr>
            <a:r>
              <a:rPr lang="en-GB" sz="1400"/>
              <a:t>ADM 196/87/27 Service Record for Admiral John Jellicoe</a:t>
            </a:r>
            <a:endParaRPr lang="en-GB" sz="1400" dirty="0" err="1"/>
          </a:p>
        </p:txBody>
      </p:sp>
    </p:spTree>
    <p:extLst>
      <p:ext uri="{BB962C8B-B14F-4D97-AF65-F5344CB8AC3E}">
        <p14:creationId xmlns:p14="http://schemas.microsoft.com/office/powerpoint/2010/main" val="2465480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647E3-A770-D7EF-56E4-5E138AEC8AD0}"/>
              </a:ext>
            </a:extLst>
          </p:cNvPr>
          <p:cNvSpPr>
            <a:spLocks noGrp="1"/>
          </p:cNvSpPr>
          <p:nvPr>
            <p:ph type="title"/>
          </p:nvPr>
        </p:nvSpPr>
        <p:spPr/>
        <p:txBody>
          <a:bodyPr/>
          <a:lstStyle/>
          <a:p>
            <a:r>
              <a:rPr lang="en-GB"/>
              <a:t>Ship’s Records</a:t>
            </a:r>
          </a:p>
        </p:txBody>
      </p:sp>
      <p:sp>
        <p:nvSpPr>
          <p:cNvPr id="3" name="Content Placeholder 2">
            <a:extLst>
              <a:ext uri="{FF2B5EF4-FFF2-40B4-BE49-F238E27FC236}">
                <a16:creationId xmlns:a16="http://schemas.microsoft.com/office/drawing/2014/main" id="{BB35F8DD-F0A2-377F-49F1-6BA775D47B94}"/>
              </a:ext>
            </a:extLst>
          </p:cNvPr>
          <p:cNvSpPr>
            <a:spLocks noGrp="1"/>
          </p:cNvSpPr>
          <p:nvPr>
            <p:ph idx="1"/>
          </p:nvPr>
        </p:nvSpPr>
        <p:spPr>
          <a:xfrm>
            <a:off x="568325" y="1535635"/>
            <a:ext cx="11056938" cy="4537744"/>
          </a:xfrm>
        </p:spPr>
        <p:txBody>
          <a:bodyPr/>
          <a:lstStyle/>
          <a:p>
            <a:pPr algn="l"/>
            <a:r>
              <a:rPr lang="en-GB" b="1" i="0">
                <a:solidFill>
                  <a:srgbClr val="000000"/>
                </a:solidFill>
                <a:effectLst/>
                <a:latin typeface="Roboto Mono" pitchFamily="2" charset="0"/>
              </a:rPr>
              <a:t>Ships’ logs from 1799 onwards</a:t>
            </a:r>
          </a:p>
          <a:p>
            <a:pPr algn="l"/>
            <a:r>
              <a:rPr lang="en-GB" b="0" i="0">
                <a:solidFill>
                  <a:srgbClr val="000000"/>
                </a:solidFill>
                <a:effectLst/>
                <a:latin typeface="Open Sans" panose="020B0606030504020204" pitchFamily="34" charset="0"/>
              </a:rPr>
              <a:t>The various types of officers’ logs discussed above were, by the mid 19th century, superseded by ships’ logs and these records are held in series ADM 53.</a:t>
            </a:r>
          </a:p>
          <a:p>
            <a:pPr algn="l"/>
            <a:r>
              <a:rPr lang="en-GB" b="0" i="0">
                <a:solidFill>
                  <a:srgbClr val="000000"/>
                </a:solidFill>
                <a:effectLst/>
                <a:latin typeface="Open Sans" panose="020B0606030504020204" pitchFamily="34" charset="0"/>
              </a:rPr>
              <a:t>Ships’ captains would inspect the logs weekly and they were then sent to the Admiralty.</a:t>
            </a:r>
          </a:p>
          <a:p>
            <a:pPr algn="l"/>
            <a:r>
              <a:rPr lang="en-GB" b="0" i="0">
                <a:solidFill>
                  <a:srgbClr val="000000"/>
                </a:solidFill>
                <a:effectLst/>
                <a:latin typeface="Open Sans" panose="020B0606030504020204" pitchFamily="34" charset="0"/>
              </a:rPr>
              <a:t>Consult the </a:t>
            </a:r>
            <a:r>
              <a:rPr lang="en-GB" b="0" i="0" u="sng">
                <a:solidFill>
                  <a:srgbClr val="134571"/>
                </a:solidFill>
                <a:effectLst/>
                <a:latin typeface="Open Sans" panose="020B0606030504020204" pitchFamily="34" charset="0"/>
                <a:hlinkClick r:id="rId2"/>
              </a:rPr>
              <a:t>ADM 53 series description</a:t>
            </a:r>
            <a:r>
              <a:rPr lang="en-GB" b="0" i="0">
                <a:solidFill>
                  <a:srgbClr val="000000"/>
                </a:solidFill>
                <a:effectLst/>
                <a:latin typeface="Open Sans" panose="020B0606030504020204" pitchFamily="34" charset="0"/>
              </a:rPr>
              <a:t> for information on what the records contain.</a:t>
            </a:r>
          </a:p>
          <a:p>
            <a:pPr algn="l"/>
            <a:r>
              <a:rPr lang="en-GB" b="0" i="0">
                <a:solidFill>
                  <a:srgbClr val="000000"/>
                </a:solidFill>
                <a:effectLst/>
                <a:latin typeface="Open Sans" panose="020B0606030504020204" pitchFamily="34" charset="0"/>
              </a:rPr>
              <a:t>Click on the series reference to search for ships’ logs by ship’s name and date in </a:t>
            </a:r>
            <a:r>
              <a:rPr lang="en-GB" b="0" i="0" u="sng">
                <a:solidFill>
                  <a:srgbClr val="134571"/>
                </a:solidFill>
                <a:effectLst/>
                <a:latin typeface="Open Sans" panose="020B0606030504020204" pitchFamily="34" charset="0"/>
                <a:hlinkClick r:id="rId3"/>
              </a:rPr>
              <a:t>ADM 53</a:t>
            </a:r>
            <a:endParaRPr lang="en-GB" b="0" i="0" u="sng">
              <a:solidFill>
                <a:srgbClr val="134571"/>
              </a:solidFill>
              <a:effectLst/>
              <a:latin typeface="Open Sans" panose="020B0606030504020204" pitchFamily="34" charset="0"/>
            </a:endParaRPr>
          </a:p>
          <a:p>
            <a:pPr algn="l"/>
            <a:endParaRPr lang="en-GB" u="sng">
              <a:solidFill>
                <a:srgbClr val="134571"/>
              </a:solidFill>
              <a:latin typeface="Open Sans" panose="020B0606030504020204" pitchFamily="34" charset="0"/>
            </a:endParaRPr>
          </a:p>
          <a:p>
            <a:pPr algn="l"/>
            <a:r>
              <a:rPr lang="en-GB" b="1" i="0">
                <a:solidFill>
                  <a:srgbClr val="000000"/>
                </a:solidFill>
                <a:effectLst/>
                <a:latin typeface="Roboto Mono" pitchFamily="2" charset="0"/>
              </a:rPr>
              <a:t>Medical officers’ journals 1785-1963</a:t>
            </a:r>
          </a:p>
          <a:p>
            <a:pPr algn="l"/>
            <a:r>
              <a:rPr lang="en-GB" b="0" i="0">
                <a:solidFill>
                  <a:srgbClr val="000000"/>
                </a:solidFill>
                <a:effectLst/>
                <a:latin typeface="Open Sans" panose="020B0606030504020204" pitchFamily="34" charset="0"/>
              </a:rPr>
              <a:t>Medical officers, sometimes referred to as surgeons, on board ship were required to keep a general journal on the health of the ship’s company.</a:t>
            </a:r>
          </a:p>
          <a:p>
            <a:pPr algn="l"/>
            <a:r>
              <a:rPr lang="en-GB" b="0" i="0">
                <a:solidFill>
                  <a:srgbClr val="000000"/>
                </a:solidFill>
                <a:effectLst/>
                <a:latin typeface="Open Sans" panose="020B0606030504020204" pitchFamily="34" charset="0"/>
              </a:rPr>
              <a:t>Click on the series reference to search for surviving medical officers’ journals in </a:t>
            </a:r>
            <a:r>
              <a:rPr lang="en-GB" b="0" i="0" u="sng">
                <a:solidFill>
                  <a:srgbClr val="134571"/>
                </a:solidFill>
                <a:effectLst/>
                <a:latin typeface="Open Sans" panose="020B0606030504020204" pitchFamily="34" charset="0"/>
                <a:hlinkClick r:id="rId4"/>
              </a:rPr>
              <a:t>ADM 101</a:t>
            </a:r>
            <a:r>
              <a:rPr lang="en-GB" b="0" i="0">
                <a:solidFill>
                  <a:srgbClr val="000000"/>
                </a:solidFill>
                <a:effectLst/>
                <a:latin typeface="Open Sans" panose="020B0606030504020204" pitchFamily="34" charset="0"/>
              </a:rPr>
              <a:t>, a record series which also contains other kinds of Admiralty medical journals. Search by:</a:t>
            </a:r>
          </a:p>
          <a:p>
            <a:pPr algn="l">
              <a:buFont typeface="Arial" panose="020B0604020202020204" pitchFamily="34" charset="0"/>
              <a:buChar char="•"/>
            </a:pPr>
            <a:r>
              <a:rPr lang="en-GB" b="0" i="0">
                <a:solidFill>
                  <a:srgbClr val="000000"/>
                </a:solidFill>
                <a:effectLst/>
                <a:latin typeface="Open Sans" panose="020B0606030504020204" pitchFamily="34" charset="0"/>
              </a:rPr>
              <a:t>name of ship</a:t>
            </a:r>
          </a:p>
          <a:p>
            <a:pPr algn="l">
              <a:buFont typeface="Arial" panose="020B0604020202020204" pitchFamily="34" charset="0"/>
              <a:buChar char="•"/>
            </a:pPr>
            <a:r>
              <a:rPr lang="en-GB" b="0" i="0">
                <a:solidFill>
                  <a:srgbClr val="000000"/>
                </a:solidFill>
                <a:effectLst/>
                <a:latin typeface="Open Sans" panose="020B0606030504020204" pitchFamily="34" charset="0"/>
              </a:rPr>
              <a:t>name of sick or injured person</a:t>
            </a:r>
          </a:p>
          <a:p>
            <a:pPr algn="l">
              <a:buFont typeface="Arial" panose="020B0604020202020204" pitchFamily="34" charset="0"/>
              <a:buChar char="•"/>
            </a:pPr>
            <a:r>
              <a:rPr lang="en-GB" b="0" i="0">
                <a:solidFill>
                  <a:srgbClr val="000000"/>
                </a:solidFill>
                <a:effectLst/>
                <a:latin typeface="Open Sans" panose="020B0606030504020204" pitchFamily="34" charset="0"/>
              </a:rPr>
              <a:t>name of sickness, disease or injury (for example, scurvy, consumption, cough, broken leg)</a:t>
            </a:r>
          </a:p>
          <a:p>
            <a:pPr algn="l"/>
            <a:endParaRPr lang="en-GB" b="0" i="0">
              <a:solidFill>
                <a:srgbClr val="000000"/>
              </a:solidFill>
              <a:effectLst/>
              <a:latin typeface="Open Sans" panose="020B0606030504020204" pitchFamily="34" charset="0"/>
            </a:endParaRPr>
          </a:p>
          <a:p>
            <a:endParaRPr lang="en-GB"/>
          </a:p>
        </p:txBody>
      </p:sp>
      <p:sp>
        <p:nvSpPr>
          <p:cNvPr id="4" name="Footer Placeholder 3">
            <a:extLst>
              <a:ext uri="{FF2B5EF4-FFF2-40B4-BE49-F238E27FC236}">
                <a16:creationId xmlns:a16="http://schemas.microsoft.com/office/drawing/2014/main" id="{49739858-BD46-06E6-7EF7-2564946B8EB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8DEDC40-1B6D-0679-923D-6003E9AF7098}"/>
              </a:ext>
            </a:extLst>
          </p:cNvPr>
          <p:cNvSpPr>
            <a:spLocks noGrp="1"/>
          </p:cNvSpPr>
          <p:nvPr>
            <p:ph type="sldNum" sz="quarter" idx="12"/>
          </p:nvPr>
        </p:nvSpPr>
        <p:spPr/>
        <p:txBody>
          <a:bodyPr/>
          <a:lstStyle/>
          <a:p>
            <a:fld id="{255DAFDF-2EF6-44FB-8AA4-C1E9B7563AAC}" type="slidenum">
              <a:rPr lang="en-GB" smtClean="0"/>
              <a:pPr/>
              <a:t>44</a:t>
            </a:fld>
            <a:endParaRPr lang="en-GB" dirty="0"/>
          </a:p>
        </p:txBody>
      </p:sp>
    </p:spTree>
    <p:extLst>
      <p:ext uri="{BB962C8B-B14F-4D97-AF65-F5344CB8AC3E}">
        <p14:creationId xmlns:p14="http://schemas.microsoft.com/office/powerpoint/2010/main" val="3118808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E8F4E5-7EDF-809D-04EC-353A42879C4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52BC5B4F-EE8F-60FA-B479-61C17DF4FB4A}"/>
              </a:ext>
            </a:extLst>
          </p:cNvPr>
          <p:cNvSpPr>
            <a:spLocks noGrp="1"/>
          </p:cNvSpPr>
          <p:nvPr>
            <p:ph type="sldNum" sz="quarter" idx="12"/>
          </p:nvPr>
        </p:nvSpPr>
        <p:spPr/>
        <p:txBody>
          <a:bodyPr/>
          <a:lstStyle/>
          <a:p>
            <a:fld id="{255DAFDF-2EF6-44FB-8AA4-C1E9B7563AAC}" type="slidenum">
              <a:rPr lang="en-GB" smtClean="0"/>
              <a:pPr/>
              <a:t>45</a:t>
            </a:fld>
            <a:endParaRPr lang="en-GB" dirty="0"/>
          </a:p>
        </p:txBody>
      </p:sp>
      <p:pic>
        <p:nvPicPr>
          <p:cNvPr id="1026" name="Picture 2" descr="Page from the HMS Naiad log book, 22 May 1941.">
            <a:extLst>
              <a:ext uri="{FF2B5EF4-FFF2-40B4-BE49-F238E27FC236}">
                <a16:creationId xmlns:a16="http://schemas.microsoft.com/office/drawing/2014/main" id="{B1657777-9DED-917B-983B-2F053EDFD6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3475" y="0"/>
            <a:ext cx="4845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176C5E-3A9A-2811-F838-4A8AFBE2282E}"/>
              </a:ext>
            </a:extLst>
          </p:cNvPr>
          <p:cNvSpPr txBox="1"/>
          <p:nvPr/>
        </p:nvSpPr>
        <p:spPr>
          <a:xfrm>
            <a:off x="467670" y="4383535"/>
            <a:ext cx="2924684" cy="1333209"/>
          </a:xfrm>
          <a:prstGeom prst="rect">
            <a:avLst/>
          </a:prstGeom>
          <a:noFill/>
          <a:ln w="19050">
            <a:noFill/>
            <a:miter lim="800000"/>
          </a:ln>
        </p:spPr>
        <p:txBody>
          <a:bodyPr wrap="square" lIns="0" tIns="0" rIns="0" bIns="0" rtlCol="0">
            <a:noAutofit/>
          </a:bodyPr>
          <a:lstStyle/>
          <a:p>
            <a:pPr algn="l">
              <a:spcAft>
                <a:spcPts val="1000"/>
              </a:spcAft>
            </a:pPr>
            <a:r>
              <a:rPr lang="en-GB" sz="1400" b="0" i="0">
                <a:solidFill>
                  <a:srgbClr val="222222"/>
                </a:solidFill>
                <a:effectLst/>
                <a:latin typeface="Open Sans" panose="020B0606030504020204" pitchFamily="34" charset="0"/>
              </a:rPr>
              <a:t>Log Book for HMS Naiad log book, 22 May 1941, during the Battle of Crete</a:t>
            </a:r>
          </a:p>
          <a:p>
            <a:pPr algn="l">
              <a:spcAft>
                <a:spcPts val="1000"/>
              </a:spcAft>
            </a:pPr>
            <a:r>
              <a:rPr lang="en-GB" sz="1400" b="1" i="0">
                <a:solidFill>
                  <a:srgbClr val="222222"/>
                </a:solidFill>
                <a:effectLst/>
                <a:latin typeface="Open Sans" panose="020B0606030504020204" pitchFamily="34" charset="0"/>
              </a:rPr>
              <a:t>ADM 53/114750</a:t>
            </a:r>
            <a:endParaRPr lang="en-GB" sz="1400" b="1" dirty="0" err="1"/>
          </a:p>
        </p:txBody>
      </p:sp>
    </p:spTree>
    <p:extLst>
      <p:ext uri="{BB962C8B-B14F-4D97-AF65-F5344CB8AC3E}">
        <p14:creationId xmlns:p14="http://schemas.microsoft.com/office/powerpoint/2010/main" val="38898130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F971-E0E5-64BC-9809-09E58E468E25}"/>
              </a:ext>
            </a:extLst>
          </p:cNvPr>
          <p:cNvSpPr>
            <a:spLocks noGrp="1"/>
          </p:cNvSpPr>
          <p:nvPr>
            <p:ph type="title"/>
          </p:nvPr>
        </p:nvSpPr>
        <p:spPr>
          <a:xfrm>
            <a:off x="568325" y="595835"/>
            <a:ext cx="9189928" cy="1094853"/>
          </a:xfrm>
        </p:spPr>
        <p:txBody>
          <a:bodyPr/>
          <a:lstStyle/>
          <a:p>
            <a:r>
              <a:rPr lang="en-GB"/>
              <a:t>Admiralty Registry System in ADM 12</a:t>
            </a:r>
          </a:p>
        </p:txBody>
      </p:sp>
      <p:sp>
        <p:nvSpPr>
          <p:cNvPr id="3" name="Content Placeholder 2">
            <a:extLst>
              <a:ext uri="{FF2B5EF4-FFF2-40B4-BE49-F238E27FC236}">
                <a16:creationId xmlns:a16="http://schemas.microsoft.com/office/drawing/2014/main" id="{9CD39BD5-811F-A595-DA51-038DCB8EF3CB}"/>
              </a:ext>
            </a:extLst>
          </p:cNvPr>
          <p:cNvSpPr>
            <a:spLocks noGrp="1"/>
          </p:cNvSpPr>
          <p:nvPr>
            <p:ph idx="1"/>
          </p:nvPr>
        </p:nvSpPr>
        <p:spPr/>
        <p:txBody>
          <a:bodyPr/>
          <a:lstStyle/>
          <a:p>
            <a:r>
              <a:rPr lang="en-GB" b="1">
                <a:latin typeface="Arial" panose="020B0604020202020204" pitchFamily="34" charset="0"/>
                <a:cs typeface="Arial" panose="020B0604020202020204" pitchFamily="34" charset="0"/>
              </a:rPr>
              <a:t>ADM 12 the basics </a:t>
            </a:r>
            <a:r>
              <a:rPr lang="en-GB">
                <a:latin typeface="Arial" panose="020B0604020202020204" pitchFamily="34" charset="0"/>
                <a:cs typeface="Arial" panose="020B0604020202020204" pitchFamily="34" charset="0"/>
              </a:rPr>
              <a:t>– the indexes and digests volumes in ADM 12 series are extended from 1793 to 1958, these are the key means of reference to the Admiralty and Secretariat correspondences in the following series:-</a:t>
            </a:r>
          </a:p>
          <a:p>
            <a:endParaRPr lang="en-GB"/>
          </a:p>
          <a:p>
            <a:r>
              <a:rPr lang="en-GB" sz="1400" b="1">
                <a:latin typeface="Arial" panose="020B0604020202020204" pitchFamily="34" charset="0"/>
                <a:cs typeface="Arial" panose="020B0604020202020204" pitchFamily="34" charset="0"/>
              </a:rPr>
              <a:t>ADM 1 </a:t>
            </a:r>
            <a:r>
              <a:rPr lang="en-GB" sz="1400">
                <a:latin typeface="Arial" panose="020B0604020202020204" pitchFamily="34" charset="0"/>
                <a:cs typeface="Arial" panose="020B0604020202020204" pitchFamily="34" charset="0"/>
              </a:rPr>
              <a:t>- Admiralty correspondence (1660-1976)</a:t>
            </a:r>
          </a:p>
          <a:p>
            <a:r>
              <a:rPr lang="en-GB" sz="1400" b="1">
                <a:latin typeface="Arial" panose="020B0604020202020204" pitchFamily="34" charset="0"/>
                <a:cs typeface="Arial" panose="020B0604020202020204" pitchFamily="34" charset="0"/>
              </a:rPr>
              <a:t>ADM 2 </a:t>
            </a:r>
            <a:r>
              <a:rPr lang="en-GB" sz="1400">
                <a:latin typeface="Arial" panose="020B0604020202020204" pitchFamily="34" charset="0"/>
                <a:cs typeface="Arial" panose="020B0604020202020204" pitchFamily="34" charset="0"/>
              </a:rPr>
              <a:t>- Admiralty out-letters (1656-1859)</a:t>
            </a:r>
          </a:p>
          <a:p>
            <a:r>
              <a:rPr lang="en-GB" sz="1400" b="1">
                <a:latin typeface="Arial" panose="020B0604020202020204" pitchFamily="34" charset="0"/>
                <a:cs typeface="Arial" panose="020B0604020202020204" pitchFamily="34" charset="0"/>
              </a:rPr>
              <a:t>ADM 3 </a:t>
            </a:r>
            <a:r>
              <a:rPr lang="en-GB" sz="1400">
                <a:latin typeface="Arial" panose="020B0604020202020204" pitchFamily="34" charset="0"/>
                <a:cs typeface="Arial" panose="020B0604020202020204" pitchFamily="34" charset="0"/>
              </a:rPr>
              <a:t>- Admiralty minutes (1657-1881)</a:t>
            </a:r>
          </a:p>
          <a:p>
            <a:r>
              <a:rPr lang="en-GB" sz="1400" b="1">
                <a:latin typeface="Arial" panose="020B0604020202020204" pitchFamily="34" charset="0"/>
                <a:cs typeface="Arial" panose="020B0604020202020204" pitchFamily="34" charset="0"/>
              </a:rPr>
              <a:t>ADM 116 </a:t>
            </a:r>
            <a:r>
              <a:rPr lang="en-GB" sz="1400">
                <a:latin typeface="Arial" panose="020B0604020202020204" pitchFamily="34" charset="0"/>
                <a:cs typeface="Arial" panose="020B0604020202020204" pitchFamily="34" charset="0"/>
              </a:rPr>
              <a:t>- Admiralty Record Office cases (1852-1965)</a:t>
            </a:r>
          </a:p>
          <a:p>
            <a:r>
              <a:rPr lang="en-GB" sz="1400" b="1">
                <a:latin typeface="Arial" panose="020B0604020202020204" pitchFamily="34" charset="0"/>
                <a:cs typeface="Arial" panose="020B0604020202020204" pitchFamily="34" charset="0"/>
              </a:rPr>
              <a:t>ADM 137 </a:t>
            </a:r>
            <a:r>
              <a:rPr lang="en-GB" sz="1400">
                <a:latin typeface="Arial" panose="020B0604020202020204" pitchFamily="34" charset="0"/>
                <a:cs typeface="Arial" panose="020B0604020202020204" pitchFamily="34" charset="0"/>
              </a:rPr>
              <a:t>- Records used to compile the official history of the First World War</a:t>
            </a:r>
          </a:p>
          <a:p>
            <a:r>
              <a:rPr lang="en-GB" sz="1400" b="1">
                <a:latin typeface="Arial" panose="020B0604020202020204" pitchFamily="34" charset="0"/>
                <a:cs typeface="Arial" panose="020B0604020202020204" pitchFamily="34" charset="0"/>
              </a:rPr>
              <a:t>ADM 199 </a:t>
            </a:r>
            <a:r>
              <a:rPr lang="en-GB" sz="1400">
                <a:latin typeface="Arial" panose="020B0604020202020204" pitchFamily="34" charset="0"/>
                <a:cs typeface="Arial" panose="020B0604020202020204" pitchFamily="34" charset="0"/>
              </a:rPr>
              <a:t>- War History Cases and Papers Second World War</a:t>
            </a:r>
          </a:p>
          <a:p>
            <a:endParaRPr lang="en-GB"/>
          </a:p>
        </p:txBody>
      </p:sp>
      <p:sp>
        <p:nvSpPr>
          <p:cNvPr id="4" name="Footer Placeholder 3">
            <a:extLst>
              <a:ext uri="{FF2B5EF4-FFF2-40B4-BE49-F238E27FC236}">
                <a16:creationId xmlns:a16="http://schemas.microsoft.com/office/drawing/2014/main" id="{C206B2CC-9337-F2E8-8B27-3B7DD631120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79A9F59-3336-4ADB-5FD5-21F12C946D92}"/>
              </a:ext>
            </a:extLst>
          </p:cNvPr>
          <p:cNvSpPr>
            <a:spLocks noGrp="1"/>
          </p:cNvSpPr>
          <p:nvPr>
            <p:ph type="sldNum" sz="quarter" idx="12"/>
          </p:nvPr>
        </p:nvSpPr>
        <p:spPr/>
        <p:txBody>
          <a:bodyPr/>
          <a:lstStyle/>
          <a:p>
            <a:fld id="{255DAFDF-2EF6-44FB-8AA4-C1E9B7563AAC}" type="slidenum">
              <a:rPr lang="en-GB" smtClean="0"/>
              <a:pPr/>
              <a:t>46</a:t>
            </a:fld>
            <a:endParaRPr lang="en-GB" dirty="0"/>
          </a:p>
        </p:txBody>
      </p:sp>
    </p:spTree>
    <p:extLst>
      <p:ext uri="{BB962C8B-B14F-4D97-AF65-F5344CB8AC3E}">
        <p14:creationId xmlns:p14="http://schemas.microsoft.com/office/powerpoint/2010/main" val="458744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14188C-FD96-A054-D3BD-3CE01ECC672C}"/>
              </a:ext>
            </a:extLst>
          </p:cNvPr>
          <p:cNvSpPr>
            <a:spLocks noGrp="1"/>
          </p:cNvSpPr>
          <p:nvPr>
            <p:ph type="title"/>
          </p:nvPr>
        </p:nvSpPr>
        <p:spPr>
          <a:xfrm>
            <a:off x="568325" y="595835"/>
            <a:ext cx="10725562" cy="1094853"/>
          </a:xfrm>
        </p:spPr>
        <p:txBody>
          <a:bodyPr/>
          <a:lstStyle/>
          <a:p>
            <a:r>
              <a:rPr lang="en-GB" b="1"/>
              <a:t>ADM 12 indexes and digests arrangement </a:t>
            </a:r>
            <a:br>
              <a:rPr lang="en-GB" b="1"/>
            </a:br>
            <a:endParaRPr lang="en-GB"/>
          </a:p>
        </p:txBody>
      </p:sp>
      <p:sp>
        <p:nvSpPr>
          <p:cNvPr id="3" name="Text Placeholder 2"/>
          <p:cNvSpPr>
            <a:spLocks noGrp="1"/>
          </p:cNvSpPr>
          <p:nvPr>
            <p:ph type="body" sz="quarter" idx="4294967295"/>
          </p:nvPr>
        </p:nvSpPr>
        <p:spPr>
          <a:xfrm>
            <a:off x="998162" y="1465639"/>
            <a:ext cx="9342438" cy="4164013"/>
          </a:xfrm>
        </p:spPr>
        <p:txBody>
          <a:bodyPr/>
          <a:lstStyle/>
          <a:p>
            <a:r>
              <a:rPr lang="en-GB" b="1">
                <a:latin typeface="Arial" panose="020B0604020202020204" pitchFamily="34" charset="0"/>
                <a:cs typeface="Arial" panose="020B0604020202020204" pitchFamily="34" charset="0"/>
              </a:rPr>
              <a:t>The index volumes – the alphabetical indexes contain entries by name for:-</a:t>
            </a:r>
          </a:p>
          <a:p>
            <a:endParaRPr lang="en-GB">
              <a:latin typeface="Arial" panose="020B0604020202020204" pitchFamily="34" charset="0"/>
              <a:cs typeface="Arial" panose="020B0604020202020204" pitchFamily="34" charset="0"/>
            </a:endParaRPr>
          </a:p>
          <a:p>
            <a:pPr marL="1428750" lvl="2" indent="-285750">
              <a:buFont typeface="Wingdings" panose="05000000000000000000" pitchFamily="2" charset="2"/>
              <a:buChar char="q"/>
            </a:pPr>
            <a:r>
              <a:rPr lang="en-GB" sz="1600">
                <a:latin typeface="Arial" panose="020B0604020202020204" pitchFamily="34" charset="0"/>
                <a:cs typeface="Arial" panose="020B0604020202020204" pitchFamily="34" charset="0"/>
              </a:rPr>
              <a:t>Commissioned and Warrant Officers</a:t>
            </a:r>
          </a:p>
          <a:p>
            <a:pPr marL="1428750" lvl="2" indent="-285750">
              <a:buFont typeface="Wingdings" panose="05000000000000000000" pitchFamily="2" charset="2"/>
              <a:buChar char="q"/>
            </a:pPr>
            <a:r>
              <a:rPr lang="en-GB" sz="1600">
                <a:latin typeface="Arial" panose="020B0604020202020204" pitchFamily="34" charset="0"/>
                <a:cs typeface="Arial" panose="020B0604020202020204" pitchFamily="34" charset="0"/>
              </a:rPr>
              <a:t>Ratings</a:t>
            </a:r>
          </a:p>
          <a:p>
            <a:pPr marL="1428750" lvl="2" indent="-285750">
              <a:buFont typeface="Wingdings" panose="05000000000000000000" pitchFamily="2" charset="2"/>
              <a:buChar char="q"/>
            </a:pPr>
            <a:r>
              <a:rPr lang="en-GB" sz="1600">
                <a:latin typeface="Arial" panose="020B0604020202020204" pitchFamily="34" charset="0"/>
                <a:cs typeface="Arial" panose="020B0604020202020204" pitchFamily="34" charset="0"/>
              </a:rPr>
              <a:t>Persons of distinction</a:t>
            </a:r>
          </a:p>
          <a:p>
            <a:pPr marL="1428750" lvl="2" indent="-285750">
              <a:buFont typeface="Wingdings" panose="05000000000000000000" pitchFamily="2" charset="2"/>
              <a:buChar char="q"/>
            </a:pPr>
            <a:r>
              <a:rPr lang="en-GB" sz="1600">
                <a:latin typeface="Arial" panose="020B0604020202020204" pitchFamily="34" charset="0"/>
                <a:cs typeface="Arial" panose="020B0604020202020204" pitchFamily="34" charset="0"/>
              </a:rPr>
              <a:t>Royal Navy ships (in </a:t>
            </a:r>
            <a:r>
              <a:rPr lang="en-GB" sz="1600" b="1" u="sng">
                <a:solidFill>
                  <a:srgbClr val="FF0000"/>
                </a:solidFill>
                <a:latin typeface="Arial" panose="020B0604020202020204" pitchFamily="34" charset="0"/>
                <a:cs typeface="Arial" panose="020B0604020202020204" pitchFamily="34" charset="0"/>
              </a:rPr>
              <a:t>red</a:t>
            </a:r>
            <a:r>
              <a:rPr lang="en-GB" sz="1600">
                <a:latin typeface="Arial" panose="020B0604020202020204" pitchFamily="34" charset="0"/>
                <a:cs typeface="Arial" panose="020B0604020202020204" pitchFamily="34" charset="0"/>
              </a:rPr>
              <a:t> ink)</a:t>
            </a:r>
          </a:p>
          <a:p>
            <a:pPr marL="1428750" lvl="2" indent="-285750">
              <a:buFont typeface="Wingdings" panose="05000000000000000000" pitchFamily="2" charset="2"/>
              <a:buChar char="q"/>
            </a:pPr>
            <a:r>
              <a:rPr lang="en-GB" sz="1600">
                <a:latin typeface="Arial" panose="020B0604020202020204" pitchFamily="34" charset="0"/>
                <a:cs typeface="Arial" panose="020B0604020202020204" pitchFamily="34" charset="0"/>
              </a:rPr>
              <a:t>Foreign naval and Merchant vessels (in </a:t>
            </a:r>
            <a:r>
              <a:rPr lang="en-GB" sz="1600" b="1" u="sng">
                <a:latin typeface="Arial" panose="020B0604020202020204" pitchFamily="34" charset="0"/>
                <a:cs typeface="Arial" panose="020B0604020202020204" pitchFamily="34" charset="0"/>
              </a:rPr>
              <a:t>black</a:t>
            </a:r>
            <a:r>
              <a:rPr lang="en-GB" sz="1600">
                <a:latin typeface="Arial" panose="020B0604020202020204" pitchFamily="34" charset="0"/>
                <a:cs typeface="Arial" panose="020B0604020202020204" pitchFamily="34" charset="0"/>
              </a:rPr>
              <a:t> ink)</a:t>
            </a:r>
          </a:p>
          <a:p>
            <a:pPr marL="1428750" lvl="2" indent="-285750">
              <a:buFont typeface="Wingdings" panose="05000000000000000000" pitchFamily="2" charset="2"/>
              <a:buChar char="q"/>
            </a:pPr>
            <a:r>
              <a:rPr lang="en-GB" sz="1600">
                <a:latin typeface="Arial" panose="020B0604020202020204" pitchFamily="34" charset="0"/>
                <a:cs typeface="Arial" panose="020B0604020202020204" pitchFamily="34" charset="0"/>
              </a:rPr>
              <a:t>Anyone who wrote to the Admiralty</a:t>
            </a:r>
          </a:p>
          <a:p>
            <a:endParaRPr lang="en-GB"/>
          </a:p>
        </p:txBody>
      </p:sp>
    </p:spTree>
    <p:extLst>
      <p:ext uri="{BB962C8B-B14F-4D97-AF65-F5344CB8AC3E}">
        <p14:creationId xmlns:p14="http://schemas.microsoft.com/office/powerpoint/2010/main" val="181256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000251" y="653776"/>
            <a:ext cx="7631736" cy="5171159"/>
          </a:xfrm>
          <a:prstGeom prst="rect">
            <a:avLst/>
          </a:prstGeom>
        </p:spPr>
      </p:pic>
      <p:sp>
        <p:nvSpPr>
          <p:cNvPr id="2" name="Title 1">
            <a:extLst>
              <a:ext uri="{FF2B5EF4-FFF2-40B4-BE49-F238E27FC236}">
                <a16:creationId xmlns:a16="http://schemas.microsoft.com/office/drawing/2014/main" id="{6B87F3FD-284C-4486-9280-B7A750D101B5}"/>
              </a:ext>
            </a:extLst>
          </p:cNvPr>
          <p:cNvSpPr>
            <a:spLocks noGrp="1"/>
          </p:cNvSpPr>
          <p:nvPr>
            <p:ph type="title"/>
          </p:nvPr>
        </p:nvSpPr>
        <p:spPr/>
        <p:txBody>
          <a:bodyPr/>
          <a:lstStyle/>
          <a:p>
            <a:endParaRPr lang="en-GB"/>
          </a:p>
        </p:txBody>
      </p:sp>
      <p:sp>
        <p:nvSpPr>
          <p:cNvPr id="3" name="Text Placeholder 2"/>
          <p:cNvSpPr>
            <a:spLocks noGrp="1"/>
          </p:cNvSpPr>
          <p:nvPr>
            <p:ph idx="1"/>
          </p:nvPr>
        </p:nvSpPr>
        <p:spPr/>
        <p:txBody>
          <a:bodyPr/>
          <a:lstStyle/>
          <a:p>
            <a:pPr algn="ctr"/>
            <a:r>
              <a:rPr lang="en-GB" b="1"/>
              <a:t>ADM 12/1757</a:t>
            </a:r>
          </a:p>
          <a:p>
            <a:pPr algn="ctr"/>
            <a:endParaRPr lang="en-GB"/>
          </a:p>
        </p:txBody>
      </p:sp>
      <p:pic>
        <p:nvPicPr>
          <p:cNvPr id="8" name="Picture 7"/>
          <p:cNvPicPr>
            <a:picLocks noChangeAspect="1"/>
          </p:cNvPicPr>
          <p:nvPr/>
        </p:nvPicPr>
        <p:blipFill>
          <a:blip r:embed="rId4"/>
          <a:stretch>
            <a:fillRect/>
          </a:stretch>
        </p:blipFill>
        <p:spPr>
          <a:xfrm>
            <a:off x="395675" y="1962150"/>
            <a:ext cx="11422546" cy="2125295"/>
          </a:xfrm>
          <a:prstGeom prst="rect">
            <a:avLst/>
          </a:prstGeom>
        </p:spPr>
      </p:pic>
    </p:spTree>
    <p:extLst>
      <p:ext uri="{BB962C8B-B14F-4D97-AF65-F5344CB8AC3E}">
        <p14:creationId xmlns:p14="http://schemas.microsoft.com/office/powerpoint/2010/main" val="110943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00200" y="701112"/>
            <a:ext cx="3616461" cy="5509188"/>
          </a:xfrm>
          <a:prstGeom prst="rect">
            <a:avLst/>
          </a:prstGeom>
        </p:spPr>
      </p:pic>
      <p:pic>
        <p:nvPicPr>
          <p:cNvPr id="5" name="Picture 4"/>
          <p:cNvPicPr>
            <a:picLocks noChangeAspect="1"/>
          </p:cNvPicPr>
          <p:nvPr/>
        </p:nvPicPr>
        <p:blipFill>
          <a:blip r:embed="rId4"/>
          <a:stretch>
            <a:fillRect/>
          </a:stretch>
        </p:blipFill>
        <p:spPr>
          <a:xfrm>
            <a:off x="6290022" y="695627"/>
            <a:ext cx="3539778" cy="5514673"/>
          </a:xfrm>
          <a:prstGeom prst="rect">
            <a:avLst/>
          </a:prstGeom>
        </p:spPr>
      </p:pic>
      <p:pic>
        <p:nvPicPr>
          <p:cNvPr id="6" name="Picture 5"/>
          <p:cNvPicPr>
            <a:picLocks noChangeAspect="1"/>
          </p:cNvPicPr>
          <p:nvPr/>
        </p:nvPicPr>
        <p:blipFill>
          <a:blip r:embed="rId5"/>
          <a:stretch>
            <a:fillRect/>
          </a:stretch>
        </p:blipFill>
        <p:spPr>
          <a:xfrm>
            <a:off x="235086" y="999234"/>
            <a:ext cx="11118714" cy="3790774"/>
          </a:xfrm>
          <a:prstGeom prst="rect">
            <a:avLst/>
          </a:prstGeom>
        </p:spPr>
      </p:pic>
      <p:sp>
        <p:nvSpPr>
          <p:cNvPr id="2" name="Title 1">
            <a:extLst>
              <a:ext uri="{FF2B5EF4-FFF2-40B4-BE49-F238E27FC236}">
                <a16:creationId xmlns:a16="http://schemas.microsoft.com/office/drawing/2014/main" id="{51E1B953-70D6-72D3-FA1B-9525B5677E8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FFDA8DD-AE1D-9534-D7D7-A49ACD6AEA1E}"/>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18920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GB" altLang="en-US" sz="2800" b="1">
                <a:latin typeface="+mj-lt"/>
                <a:cs typeface="Arial" charset="0"/>
              </a:rPr>
              <a:t>FWW Other </a:t>
            </a:r>
            <a:r>
              <a:rPr lang="en-GB" altLang="en-US" sz="2800" b="1" dirty="0">
                <a:latin typeface="+mj-lt"/>
                <a:cs typeface="Arial" charset="0"/>
              </a:rPr>
              <a:t>ranks’ </a:t>
            </a:r>
            <a:r>
              <a:rPr lang="en-GB" altLang="en-US" sz="2800" b="1">
                <a:latin typeface="+mj-lt"/>
                <a:cs typeface="Arial" charset="0"/>
              </a:rPr>
              <a:t>service records in WO 363:</a:t>
            </a:r>
            <a:endParaRPr lang="en-GB" altLang="en-US" sz="2800" b="1" dirty="0">
              <a:latin typeface="+mj-lt"/>
              <a:cs typeface="Arial" charset="0"/>
            </a:endParaRPr>
          </a:p>
        </p:txBody>
      </p:sp>
      <p:pic>
        <p:nvPicPr>
          <p:cNvPr id="6148" name="Picture 5" descr="H:\Documents\Forces Sources IMAGE SLIDES - ARMY\1OR Service Record - Front Page.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1858" t="4967" r="7579" b="13545"/>
          <a:stretch/>
        </p:blipFill>
        <p:spPr>
          <a:xfrm>
            <a:off x="1102501" y="1030608"/>
            <a:ext cx="3860024" cy="5827392"/>
          </a:xfrm>
          <a:noFill/>
        </p:spPr>
      </p:pic>
      <p:sp>
        <p:nvSpPr>
          <p:cNvPr id="6149" name="TextBox 2"/>
          <p:cNvSpPr txBox="1">
            <a:spLocks noChangeArrowheads="1"/>
          </p:cNvSpPr>
          <p:nvPr/>
        </p:nvSpPr>
        <p:spPr bwMode="auto">
          <a:xfrm>
            <a:off x="6958700" y="1759998"/>
            <a:ext cx="4562476"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GB" altLang="en-US" sz="2400" dirty="0">
                <a:latin typeface="+mn-lt"/>
              </a:rPr>
              <a:t>Attestation papers – this may include place of birth, age, trade and next of kin</a:t>
            </a:r>
          </a:p>
          <a:p>
            <a:pPr eaLnBrk="1" hangingPunct="1">
              <a:spcBef>
                <a:spcPct val="0"/>
              </a:spcBef>
              <a:buFontTx/>
              <a:buChar char="•"/>
            </a:pPr>
            <a:endParaRPr lang="en-GB" altLang="en-US" sz="2400" dirty="0">
              <a:latin typeface="+mn-lt"/>
            </a:endParaRPr>
          </a:p>
          <a:p>
            <a:pPr eaLnBrk="1" hangingPunct="1">
              <a:spcBef>
                <a:spcPct val="0"/>
              </a:spcBef>
              <a:buFontTx/>
              <a:buChar char="•"/>
            </a:pPr>
            <a:r>
              <a:rPr lang="en-GB" altLang="en-US" sz="2400" dirty="0">
                <a:latin typeface="+mn-lt"/>
              </a:rPr>
              <a:t>Service history including postings, regiments, and promotions</a:t>
            </a:r>
          </a:p>
          <a:p>
            <a:pPr eaLnBrk="1" hangingPunct="1">
              <a:spcBef>
                <a:spcPct val="0"/>
              </a:spcBef>
              <a:buFontTx/>
              <a:buChar char="•"/>
            </a:pPr>
            <a:endParaRPr lang="en-GB" altLang="en-US" sz="2400" dirty="0">
              <a:latin typeface="+mn-lt"/>
            </a:endParaRPr>
          </a:p>
          <a:p>
            <a:pPr eaLnBrk="1" hangingPunct="1">
              <a:spcBef>
                <a:spcPct val="0"/>
              </a:spcBef>
              <a:buFontTx/>
              <a:buChar char="•"/>
            </a:pPr>
            <a:r>
              <a:rPr lang="en-GB" altLang="en-US" sz="2400" dirty="0">
                <a:latin typeface="+mn-lt"/>
              </a:rPr>
              <a:t>Medical history</a:t>
            </a:r>
          </a:p>
          <a:p>
            <a:pPr eaLnBrk="1" hangingPunct="1">
              <a:spcBef>
                <a:spcPct val="0"/>
              </a:spcBef>
              <a:buFontTx/>
              <a:buChar char="•"/>
            </a:pPr>
            <a:endParaRPr lang="en-GB" altLang="en-US" sz="2400" dirty="0">
              <a:latin typeface="+mn-lt"/>
            </a:endParaRPr>
          </a:p>
          <a:p>
            <a:pPr eaLnBrk="1" hangingPunct="1">
              <a:spcBef>
                <a:spcPct val="0"/>
              </a:spcBef>
              <a:buFontTx/>
              <a:buChar char="•"/>
            </a:pPr>
            <a:r>
              <a:rPr lang="en-GB" altLang="en-US" sz="2400" dirty="0">
                <a:latin typeface="+mn-lt"/>
              </a:rPr>
              <a:t>Information on conduct</a:t>
            </a:r>
          </a:p>
        </p:txBody>
      </p:sp>
      <p:pic>
        <p:nvPicPr>
          <p:cNvPr id="6" name="Picture 5" descr="H:\Documents\Forces Sources IMAGE SLIDES - ARMY\1OR Service Record - Front P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5138738" cy="6858000"/>
          </a:xfrm>
          <a:noFill/>
        </p:spPr>
      </p:pic>
    </p:spTree>
    <p:extLst>
      <p:ext uri="{BB962C8B-B14F-4D97-AF65-F5344CB8AC3E}">
        <p14:creationId xmlns:p14="http://schemas.microsoft.com/office/powerpoint/2010/main" val="1291584344"/>
      </p:ext>
    </p:extLst>
  </p:cSld>
  <p:clrMapOvr>
    <a:masterClrMapping/>
  </p:clrMapOvr>
  <mc:AlternateContent xmlns:mc="http://schemas.openxmlformats.org/markup-compatibility/2006" xmlns:p14="http://schemas.microsoft.com/office/powerpoint/2010/main">
    <mc:Choice Requires="p14">
      <p:transition spd="slow" p14:dur="2000" advTm="90940"/>
    </mc:Choice>
    <mc:Fallback xmlns="">
      <p:transition spd="slow" advTm="9094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280FF-8997-68C8-F0E1-CCB4C800B72B}"/>
              </a:ext>
            </a:extLst>
          </p:cNvPr>
          <p:cNvSpPr>
            <a:spLocks noGrp="1"/>
          </p:cNvSpPr>
          <p:nvPr>
            <p:ph type="title"/>
          </p:nvPr>
        </p:nvSpPr>
        <p:spPr>
          <a:xfrm>
            <a:off x="3671863" y="2881573"/>
            <a:ext cx="4848273" cy="1094853"/>
          </a:xfrm>
        </p:spPr>
        <p:txBody>
          <a:bodyPr/>
          <a:lstStyle/>
          <a:p>
            <a:pPr algn="ctr"/>
            <a:r>
              <a:rPr lang="en-GB"/>
              <a:t>Records of the Royal Air Force</a:t>
            </a:r>
          </a:p>
        </p:txBody>
      </p:sp>
      <p:sp>
        <p:nvSpPr>
          <p:cNvPr id="4" name="Footer Placeholder 3">
            <a:extLst>
              <a:ext uri="{FF2B5EF4-FFF2-40B4-BE49-F238E27FC236}">
                <a16:creationId xmlns:a16="http://schemas.microsoft.com/office/drawing/2014/main" id="{EEA3E53D-EB3E-1B5D-DCDC-4E565E63FD5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09C12843-D3FA-DDB8-5E2A-AD20A5205479}"/>
              </a:ext>
            </a:extLst>
          </p:cNvPr>
          <p:cNvSpPr>
            <a:spLocks noGrp="1"/>
          </p:cNvSpPr>
          <p:nvPr>
            <p:ph type="sldNum" sz="quarter" idx="12"/>
          </p:nvPr>
        </p:nvSpPr>
        <p:spPr/>
        <p:txBody>
          <a:bodyPr/>
          <a:lstStyle/>
          <a:p>
            <a:fld id="{255DAFDF-2EF6-44FB-8AA4-C1E9B7563AAC}" type="slidenum">
              <a:rPr lang="en-GB" smtClean="0"/>
              <a:pPr/>
              <a:t>50</a:t>
            </a:fld>
            <a:endParaRPr lang="en-GB" dirty="0"/>
          </a:p>
        </p:txBody>
      </p:sp>
    </p:spTree>
    <p:extLst>
      <p:ext uri="{BB962C8B-B14F-4D97-AF65-F5344CB8AC3E}">
        <p14:creationId xmlns:p14="http://schemas.microsoft.com/office/powerpoint/2010/main" val="10445736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0BAB1-CB82-AE47-874B-FBE16FEFC42E}"/>
              </a:ext>
            </a:extLst>
          </p:cNvPr>
          <p:cNvSpPr>
            <a:spLocks noGrp="1"/>
          </p:cNvSpPr>
          <p:nvPr>
            <p:ph idx="1"/>
          </p:nvPr>
        </p:nvSpPr>
        <p:spPr>
          <a:xfrm>
            <a:off x="568325" y="1382071"/>
            <a:ext cx="5267083" cy="4691308"/>
          </a:xfrm>
        </p:spPr>
        <p:txBody>
          <a:bodyPr/>
          <a:lstStyle/>
          <a:p>
            <a:r>
              <a:rPr lang="en-GB" b="1"/>
              <a:t>Personnel Records</a:t>
            </a:r>
          </a:p>
          <a:p>
            <a:r>
              <a:rPr lang="en-GB"/>
              <a:t>Records mostly date from before 1939. They cover service histories of  officers and other ranks, and medals. There are some Second World War casualty reports as well. </a:t>
            </a:r>
          </a:p>
          <a:p>
            <a:endParaRPr lang="en-GB"/>
          </a:p>
          <a:p>
            <a:endParaRPr lang="en-GB"/>
          </a:p>
          <a:p>
            <a:r>
              <a:rPr lang="en-GB" b="1"/>
              <a:t>Operational Records</a:t>
            </a:r>
          </a:p>
          <a:p>
            <a:r>
              <a:rPr lang="en-GB"/>
              <a:t>There are many kinds of operational records, especially in wartime. The records cover single aircraft sorties up to large-scale campaigns</a:t>
            </a:r>
          </a:p>
          <a:p>
            <a:r>
              <a:rPr lang="en-GB"/>
              <a:t>Catalogue searching will often find sources but it helps to follow the structure of the RAF in wartime. All the operational records fit somewhere into a hierarchy. </a:t>
            </a:r>
          </a:p>
          <a:p>
            <a:r>
              <a:rPr lang="en-GB"/>
              <a:t>Operations Records Books (ORBs) a key resource, covering 1911-1963</a:t>
            </a:r>
          </a:p>
          <a:p>
            <a:endParaRPr lang="en-GB"/>
          </a:p>
        </p:txBody>
      </p:sp>
      <p:sp>
        <p:nvSpPr>
          <p:cNvPr id="4" name="Footer Placeholder 3">
            <a:extLst>
              <a:ext uri="{FF2B5EF4-FFF2-40B4-BE49-F238E27FC236}">
                <a16:creationId xmlns:a16="http://schemas.microsoft.com/office/drawing/2014/main" id="{A3F805B1-C823-0067-B739-2E6E58CB0132}"/>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853836E-84B8-9355-8DEC-AA48270D774E}"/>
              </a:ext>
            </a:extLst>
          </p:cNvPr>
          <p:cNvSpPr>
            <a:spLocks noGrp="1"/>
          </p:cNvSpPr>
          <p:nvPr>
            <p:ph type="sldNum" sz="quarter" idx="12"/>
          </p:nvPr>
        </p:nvSpPr>
        <p:spPr/>
        <p:txBody>
          <a:bodyPr/>
          <a:lstStyle/>
          <a:p>
            <a:fld id="{255DAFDF-2EF6-44FB-8AA4-C1E9B7563AAC}" type="slidenum">
              <a:rPr lang="en-GB" smtClean="0"/>
              <a:pPr/>
              <a:t>51</a:t>
            </a:fld>
            <a:endParaRPr lang="en-GB" dirty="0"/>
          </a:p>
        </p:txBody>
      </p:sp>
      <p:pic>
        <p:nvPicPr>
          <p:cNvPr id="6" name="Picture Placeholder 16">
            <a:extLst>
              <a:ext uri="{FF2B5EF4-FFF2-40B4-BE49-F238E27FC236}">
                <a16:creationId xmlns:a16="http://schemas.microsoft.com/office/drawing/2014/main" id="{D02500EC-4070-FC08-0FEA-04458F404C2F}"/>
              </a:ext>
            </a:extLst>
          </p:cNvPr>
          <p:cNvPicPr>
            <a:picLocks noChangeAspect="1"/>
          </p:cNvPicPr>
          <p:nvPr/>
        </p:nvPicPr>
        <p:blipFill>
          <a:blip r:embed="rId2" cstate="print">
            <a:extLst>
              <a:ext uri="{28A0092B-C50C-407E-A947-70E740481C1C}">
                <a14:useLocalDpi xmlns:a14="http://schemas.microsoft.com/office/drawing/2010/main" val="0"/>
              </a:ext>
            </a:extLst>
          </a:blip>
          <a:srcRect t="13492" b="13492"/>
          <a:stretch>
            <a:fillRect/>
          </a:stretch>
        </p:blipFill>
        <p:spPr>
          <a:xfrm>
            <a:off x="6212085" y="1327169"/>
            <a:ext cx="4925814" cy="3484911"/>
          </a:xfrm>
          <a:prstGeom prst="rect">
            <a:avLst/>
          </a:prstGeom>
        </p:spPr>
      </p:pic>
      <p:sp>
        <p:nvSpPr>
          <p:cNvPr id="7" name="Text Placeholder 4">
            <a:extLst>
              <a:ext uri="{FF2B5EF4-FFF2-40B4-BE49-F238E27FC236}">
                <a16:creationId xmlns:a16="http://schemas.microsoft.com/office/drawing/2014/main" id="{74E43C8D-05AD-E9D3-503A-878433875CDA}"/>
              </a:ext>
            </a:extLst>
          </p:cNvPr>
          <p:cNvSpPr txBox="1">
            <a:spLocks/>
          </p:cNvSpPr>
          <p:nvPr/>
        </p:nvSpPr>
        <p:spPr>
          <a:xfrm>
            <a:off x="6212085" y="5098783"/>
            <a:ext cx="4925814" cy="432048"/>
          </a:xfrm>
          <a:prstGeom prst="rect">
            <a:avLst/>
          </a:prstGeom>
        </p:spPr>
        <p:txBody>
          <a:bodyP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000"/>
              </a:spcAft>
              <a:buFont typeface="Arial" panose="020B0604020202020204" pitchFamily="34" charset="0"/>
              <a:buNone/>
              <a:defRPr sz="1400" b="1" kern="1200" spc="0" baseline="0">
                <a:solidFill>
                  <a:schemeClr val="tx1"/>
                </a:solidFill>
                <a:latin typeface="+mn-lt"/>
                <a:ea typeface="+mn-ea"/>
                <a:cs typeface="+mn-cs"/>
              </a:defRPr>
            </a:lvl2pPr>
            <a:lvl3pPr marL="269875" indent="-269875" algn="l" defTabSz="914400" rtl="0" eaLnBrk="1" latinLnBrk="0" hangingPunct="1">
              <a:lnSpc>
                <a:spcPct val="100000"/>
              </a:lnSpc>
              <a:spcBef>
                <a:spcPts val="0"/>
              </a:spcBef>
              <a:spcAft>
                <a:spcPts val="1000"/>
              </a:spcAft>
              <a:buSzPct val="80000"/>
              <a:buFont typeface="Wingdings" panose="05000000000000000000" pitchFamily="2" charset="2"/>
              <a:buChar char=""/>
              <a:defRPr sz="1400" kern="1200">
                <a:solidFill>
                  <a:schemeClr val="tx1"/>
                </a:solidFill>
                <a:latin typeface="+mn-lt"/>
                <a:ea typeface="+mn-ea"/>
                <a:cs typeface="+mn-cs"/>
              </a:defRPr>
            </a:lvl3pPr>
            <a:lvl4pPr marL="539750" indent="-269875"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4pPr>
            <a:lvl5pPr marL="804863" indent="-265113" algn="l" defTabSz="914400" rtl="0" eaLnBrk="1" latinLnBrk="0" hangingPunct="1">
              <a:lnSpc>
                <a:spcPct val="100000"/>
              </a:lnSpc>
              <a:spcBef>
                <a:spcPts val="0"/>
              </a:spcBef>
              <a:spcAft>
                <a:spcPts val="1000"/>
              </a:spcAft>
              <a:buSzPct val="80000"/>
              <a:buFont typeface="Wingdings" panose="05000000000000000000" pitchFamily="2" charset="2"/>
              <a:buChar char="n"/>
              <a:defRPr sz="1400" kern="1200">
                <a:solidFill>
                  <a:schemeClr val="tx1"/>
                </a:solidFill>
                <a:latin typeface="+mn-lt"/>
                <a:ea typeface="+mn-ea"/>
                <a:cs typeface="+mn-cs"/>
              </a:defRPr>
            </a:lvl5pPr>
            <a:lvl6pPr marL="342900" indent="-342900" algn="l" defTabSz="914400" rtl="0" eaLnBrk="1" latinLnBrk="0" hangingPunct="1">
              <a:lnSpc>
                <a:spcPct val="100000"/>
              </a:lnSpc>
              <a:spcBef>
                <a:spcPts val="0"/>
              </a:spcBef>
              <a:spcAft>
                <a:spcPts val="1000"/>
              </a:spcAft>
              <a:buSzPct val="80000"/>
              <a:buFont typeface="+mj-lt"/>
              <a:buAutoNum type="arabicPeriod"/>
              <a:defRPr sz="1400" kern="1200">
                <a:solidFill>
                  <a:schemeClr val="tx1"/>
                </a:solidFill>
                <a:latin typeface="+mn-lt"/>
                <a:ea typeface="+mn-ea"/>
                <a:cs typeface="+mn-cs"/>
              </a:defRPr>
            </a:lvl6pPr>
            <a:lvl7pPr marL="717550" indent="-342900" algn="l" defTabSz="914400" rtl="0" eaLnBrk="1" latinLnBrk="0" hangingPunct="1">
              <a:lnSpc>
                <a:spcPct val="100000"/>
              </a:lnSpc>
              <a:spcBef>
                <a:spcPts val="0"/>
              </a:spcBef>
              <a:spcAft>
                <a:spcPts val="1000"/>
              </a:spcAft>
              <a:buSzPct val="80000"/>
              <a:buFont typeface="+mj-lt"/>
              <a:buAutoNum type="alphaLcPeriod"/>
              <a:defRPr sz="1400" kern="1200">
                <a:solidFill>
                  <a:schemeClr val="tx1"/>
                </a:solidFill>
                <a:latin typeface="+mn-lt"/>
                <a:ea typeface="+mn-ea"/>
                <a:cs typeface="+mn-cs"/>
              </a:defRPr>
            </a:lvl7pPr>
            <a:lvl8pPr marL="1076325" indent="-342900" algn="l" defTabSz="914400" rtl="0" eaLnBrk="1" latinLnBrk="0" hangingPunct="1">
              <a:lnSpc>
                <a:spcPct val="100000"/>
              </a:lnSpc>
              <a:spcBef>
                <a:spcPts val="0"/>
              </a:spcBef>
              <a:spcAft>
                <a:spcPts val="1000"/>
              </a:spcAft>
              <a:buSzPct val="80000"/>
              <a:buFont typeface="+mj-lt"/>
              <a:buAutoNum type="romanLcPeriod"/>
              <a:defRPr sz="1400" kern="1200">
                <a:solidFill>
                  <a:schemeClr val="tx1"/>
                </a:solidFill>
                <a:latin typeface="+mn-lt"/>
                <a:ea typeface="+mn-ea"/>
                <a:cs typeface="+mn-cs"/>
              </a:defRPr>
            </a:lvl8pPr>
            <a:lvl9pPr marL="1435100" indent="-342900" algn="l" defTabSz="914400" rtl="0" eaLnBrk="1" latinLnBrk="0" hangingPunct="1">
              <a:lnSpc>
                <a:spcPct val="100000"/>
              </a:lnSpc>
              <a:spcBef>
                <a:spcPts val="0"/>
              </a:spcBef>
              <a:spcAft>
                <a:spcPts val="1000"/>
              </a:spcAft>
              <a:buSzPct val="80000"/>
              <a:buFont typeface="+mj-lt"/>
              <a:buAutoNum type="alphaUcPeriod"/>
              <a:defRPr sz="1400" kern="1200">
                <a:solidFill>
                  <a:schemeClr val="tx1"/>
                </a:solidFill>
                <a:latin typeface="+mn-lt"/>
                <a:ea typeface="+mn-ea"/>
                <a:cs typeface="+mn-cs"/>
              </a:defRPr>
            </a:lvl9pPr>
          </a:lstStyle>
          <a:p>
            <a:r>
              <a:rPr lang="en-GB"/>
              <a:t>AIR 23/6125 German attack on Crete, 1941</a:t>
            </a:r>
          </a:p>
        </p:txBody>
      </p:sp>
    </p:spTree>
    <p:extLst>
      <p:ext uri="{BB962C8B-B14F-4D97-AF65-F5344CB8AC3E}">
        <p14:creationId xmlns:p14="http://schemas.microsoft.com/office/powerpoint/2010/main" val="2851959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5B499D-CDD9-A433-4134-33E58B5482C8}"/>
              </a:ext>
            </a:extLst>
          </p:cNvPr>
          <p:cNvSpPr>
            <a:spLocks noGrp="1"/>
          </p:cNvSpPr>
          <p:nvPr>
            <p:ph type="title"/>
          </p:nvPr>
        </p:nvSpPr>
        <p:spPr/>
        <p:txBody>
          <a:bodyPr/>
          <a:lstStyle/>
          <a:p>
            <a:r>
              <a:rPr lang="en-GB" sz="4400"/>
              <a:t>Service record for Albert Ball (killed in action May 1917)</a:t>
            </a:r>
            <a:br>
              <a:rPr lang="en-GB" sz="4400"/>
            </a:br>
            <a:endParaRPr lang="en-GB"/>
          </a:p>
        </p:txBody>
      </p:sp>
      <p:pic>
        <p:nvPicPr>
          <p:cNvPr id="4" name="Picture 3"/>
          <p:cNvPicPr>
            <a:picLocks noChangeAspect="1"/>
          </p:cNvPicPr>
          <p:nvPr/>
        </p:nvPicPr>
        <p:blipFill>
          <a:blip r:embed="rId2"/>
          <a:stretch>
            <a:fillRect/>
          </a:stretch>
        </p:blipFill>
        <p:spPr>
          <a:xfrm>
            <a:off x="2133849" y="2037942"/>
            <a:ext cx="7182937" cy="4271555"/>
          </a:xfrm>
          <a:prstGeom prst="rect">
            <a:avLst/>
          </a:prstGeom>
          <a:ln w="19050">
            <a:solidFill>
              <a:schemeClr val="accent1">
                <a:lumMod val="75000"/>
              </a:schemeClr>
            </a:solidFill>
          </a:ln>
        </p:spPr>
      </p:pic>
      <p:pic>
        <p:nvPicPr>
          <p:cNvPr id="6" name="Picture 5"/>
          <p:cNvPicPr>
            <a:picLocks noChangeAspect="1"/>
          </p:cNvPicPr>
          <p:nvPr/>
        </p:nvPicPr>
        <p:blipFill>
          <a:blip r:embed="rId3"/>
          <a:stretch>
            <a:fillRect/>
          </a:stretch>
        </p:blipFill>
        <p:spPr>
          <a:xfrm>
            <a:off x="3903048" y="5114552"/>
            <a:ext cx="3644537" cy="1022701"/>
          </a:xfrm>
          <a:prstGeom prst="rect">
            <a:avLst/>
          </a:prstGeom>
          <a:ln w="28575">
            <a:solidFill>
              <a:srgbClr val="00B0F0"/>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10170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A6B62-80A1-5125-8F35-A3626116EC4D}"/>
              </a:ext>
            </a:extLst>
          </p:cNvPr>
          <p:cNvSpPr>
            <a:spLocks noGrp="1"/>
          </p:cNvSpPr>
          <p:nvPr>
            <p:ph type="title"/>
          </p:nvPr>
        </p:nvSpPr>
        <p:spPr>
          <a:xfrm>
            <a:off x="568325" y="595835"/>
            <a:ext cx="9259730" cy="1094853"/>
          </a:xfrm>
        </p:spPr>
        <p:txBody>
          <a:bodyPr/>
          <a:lstStyle/>
          <a:p>
            <a:r>
              <a:rPr lang="en-GB" sz="4400"/>
              <a:t>Sample RAF operational organisation, 1939-45</a:t>
            </a:r>
            <a:br>
              <a:rPr lang="en-GB" sz="4400"/>
            </a:br>
            <a:endParaRPr lang="en-GB"/>
          </a:p>
        </p:txBody>
      </p:sp>
      <p:sp>
        <p:nvSpPr>
          <p:cNvPr id="4" name="Footer Placeholder 3">
            <a:extLst>
              <a:ext uri="{FF2B5EF4-FFF2-40B4-BE49-F238E27FC236}">
                <a16:creationId xmlns:a16="http://schemas.microsoft.com/office/drawing/2014/main" id="{C4956BF2-D6C1-3DB2-9A74-20D5FD1D853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9129548A-E590-A1AC-AE71-748A6DB1596F}"/>
              </a:ext>
            </a:extLst>
          </p:cNvPr>
          <p:cNvSpPr>
            <a:spLocks noGrp="1"/>
          </p:cNvSpPr>
          <p:nvPr>
            <p:ph type="sldNum" sz="quarter" idx="12"/>
          </p:nvPr>
        </p:nvSpPr>
        <p:spPr/>
        <p:txBody>
          <a:bodyPr/>
          <a:lstStyle/>
          <a:p>
            <a:fld id="{255DAFDF-2EF6-44FB-8AA4-C1E9B7563AAC}" type="slidenum">
              <a:rPr lang="en-GB" smtClean="0"/>
              <a:pPr/>
              <a:t>53</a:t>
            </a:fld>
            <a:endParaRPr lang="en-GB" dirty="0"/>
          </a:p>
        </p:txBody>
      </p:sp>
      <p:graphicFrame>
        <p:nvGraphicFramePr>
          <p:cNvPr id="6" name="Object 1024">
            <a:extLst>
              <a:ext uri="{FF2B5EF4-FFF2-40B4-BE49-F238E27FC236}">
                <a16:creationId xmlns:a16="http://schemas.microsoft.com/office/drawing/2014/main" id="{94DDF27C-0858-C770-9C49-0BA8CD668C44}"/>
              </a:ext>
            </a:extLst>
          </p:cNvPr>
          <p:cNvGraphicFramePr>
            <a:graphicFrameLocks noGrp="1" noChangeAspect="1"/>
          </p:cNvGraphicFramePr>
          <p:nvPr>
            <p:ph idx="1"/>
            <p:extLst>
              <p:ext uri="{D42A27DB-BD31-4B8C-83A1-F6EECF244321}">
                <p14:modId xmlns:p14="http://schemas.microsoft.com/office/powerpoint/2010/main" val="1449521932"/>
              </p:ext>
            </p:extLst>
          </p:nvPr>
        </p:nvGraphicFramePr>
        <p:xfrm>
          <a:off x="527811" y="2422113"/>
          <a:ext cx="11212806" cy="3233922"/>
        </p:xfrm>
        <a:graphic>
          <a:graphicData uri="http://schemas.openxmlformats.org/presentationml/2006/ole">
            <mc:AlternateContent xmlns:mc="http://schemas.openxmlformats.org/markup-compatibility/2006">
              <mc:Choice xmlns:v="urn:schemas-microsoft-com:vml" Requires="v">
                <p:oleObj name="Organization Chart" r:id="rId2" imgW="3782162" imgH="1089920" progId="OrgPlusWOPX.4">
                  <p:embed followColorScheme="full"/>
                </p:oleObj>
              </mc:Choice>
              <mc:Fallback>
                <p:oleObj name="Organization Chart" r:id="rId2" imgW="3782162" imgH="1089920" progId="OrgPlusWOPX.4">
                  <p:embed followColorScheme="full"/>
                  <p:pic>
                    <p:nvPicPr>
                      <p:cNvPr id="6" name="Object 1024">
                        <a:extLst>
                          <a:ext uri="{FF2B5EF4-FFF2-40B4-BE49-F238E27FC236}">
                            <a16:creationId xmlns:a16="http://schemas.microsoft.com/office/drawing/2014/main" id="{94DDF27C-0858-C770-9C49-0BA8CD668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11" y="2422113"/>
                        <a:ext cx="11212806" cy="3233922"/>
                      </a:xfrm>
                      <a:prstGeom prst="rect">
                        <a:avLst/>
                      </a:prstGeom>
                      <a:solidFill>
                        <a:schemeClr val="accent1">
                          <a:lumMod val="40000"/>
                          <a:lumOff val="60000"/>
                        </a:schemeClr>
                      </a:solidFill>
                      <a:ln w="12700">
                        <a:solidFill>
                          <a:schemeClr val="accent1">
                            <a:lumMod val="75000"/>
                          </a:schemeClr>
                        </a:solidFill>
                      </a:ln>
                    </p:spPr>
                  </p:pic>
                </p:oleObj>
              </mc:Fallback>
            </mc:AlternateContent>
          </a:graphicData>
        </a:graphic>
      </p:graphicFrame>
    </p:spTree>
    <p:extLst>
      <p:ext uri="{BB962C8B-B14F-4D97-AF65-F5344CB8AC3E}">
        <p14:creationId xmlns:p14="http://schemas.microsoft.com/office/powerpoint/2010/main" val="222426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F7953C-AB08-DDAD-E653-1EF7ED23DDD0}"/>
              </a:ext>
            </a:extLst>
          </p:cNvPr>
          <p:cNvSpPr>
            <a:spLocks noGrp="1"/>
          </p:cNvSpPr>
          <p:nvPr>
            <p:ph type="title"/>
          </p:nvPr>
        </p:nvSpPr>
        <p:spPr>
          <a:xfrm>
            <a:off x="568324" y="595835"/>
            <a:ext cx="11056937" cy="1094853"/>
          </a:xfrm>
        </p:spPr>
        <p:txBody>
          <a:bodyPr/>
          <a:lstStyle/>
          <a:p>
            <a:r>
              <a:rPr lang="en-GB" sz="4000"/>
              <a:t>616 Squadron  August 1941 (Bader’s last sortie)</a:t>
            </a:r>
            <a:br>
              <a:rPr lang="en-GB" sz="4000"/>
            </a:br>
            <a:r>
              <a:rPr lang="en-GB" sz="3600"/>
              <a:t>AIR 27/2126/35 </a:t>
            </a:r>
            <a:br>
              <a:rPr lang="en-GB" sz="3600"/>
            </a:br>
            <a:endParaRPr lang="en-GB" sz="4000"/>
          </a:p>
        </p:txBody>
      </p:sp>
      <p:pic>
        <p:nvPicPr>
          <p:cNvPr id="2" name="Picture 1"/>
          <p:cNvPicPr>
            <a:picLocks noChangeAspect="1"/>
          </p:cNvPicPr>
          <p:nvPr/>
        </p:nvPicPr>
        <p:blipFill>
          <a:blip r:embed="rId2"/>
          <a:stretch>
            <a:fillRect/>
          </a:stretch>
        </p:blipFill>
        <p:spPr>
          <a:xfrm>
            <a:off x="2971980" y="1770399"/>
            <a:ext cx="6248039" cy="4389120"/>
          </a:xfrm>
          <a:prstGeom prst="rect">
            <a:avLst/>
          </a:prstGeom>
          <a:ln>
            <a:solidFill>
              <a:schemeClr val="accent1">
                <a:lumMod val="75000"/>
              </a:schemeClr>
            </a:solidFill>
          </a:ln>
        </p:spPr>
      </p:pic>
      <p:pic>
        <p:nvPicPr>
          <p:cNvPr id="15" name="Picture 14"/>
          <p:cNvPicPr>
            <a:picLocks noChangeAspect="1"/>
          </p:cNvPicPr>
          <p:nvPr/>
        </p:nvPicPr>
        <p:blipFill>
          <a:blip r:embed="rId3"/>
          <a:stretch>
            <a:fillRect/>
          </a:stretch>
        </p:blipFill>
        <p:spPr>
          <a:xfrm>
            <a:off x="1424780" y="5399394"/>
            <a:ext cx="9342437" cy="1031966"/>
          </a:xfrm>
          <a:prstGeom prst="rect">
            <a:avLst/>
          </a:prstGeom>
          <a:ln w="28575">
            <a:solidFill>
              <a:schemeClr val="accent1">
                <a:lumMod val="75000"/>
              </a:schemeClr>
            </a:solidFill>
          </a:ln>
        </p:spPr>
      </p:pic>
    </p:spTree>
    <p:extLst>
      <p:ext uri="{BB962C8B-B14F-4D97-AF65-F5344CB8AC3E}">
        <p14:creationId xmlns:p14="http://schemas.microsoft.com/office/powerpoint/2010/main" val="276656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91A3-D0DB-BBF4-3748-F799D4E33EC2}"/>
              </a:ext>
            </a:extLst>
          </p:cNvPr>
          <p:cNvSpPr>
            <a:spLocks noGrp="1"/>
          </p:cNvSpPr>
          <p:nvPr>
            <p:ph type="title"/>
          </p:nvPr>
        </p:nvSpPr>
        <p:spPr/>
        <p:txBody>
          <a:bodyPr/>
          <a:lstStyle/>
          <a:p>
            <a:r>
              <a:rPr lang="en-GB" dirty="0"/>
              <a:t>Thank you</a:t>
            </a:r>
          </a:p>
        </p:txBody>
      </p:sp>
      <p:sp>
        <p:nvSpPr>
          <p:cNvPr id="3" name="Text Placeholder 2">
            <a:extLst>
              <a:ext uri="{FF2B5EF4-FFF2-40B4-BE49-F238E27FC236}">
                <a16:creationId xmlns:a16="http://schemas.microsoft.com/office/drawing/2014/main" id="{DFAB2763-ED91-E352-F446-186B56AABB44}"/>
              </a:ext>
            </a:extLst>
          </p:cNvPr>
          <p:cNvSpPr>
            <a:spLocks noGrp="1"/>
          </p:cNvSpPr>
          <p:nvPr>
            <p:ph type="body" idx="1"/>
          </p:nvPr>
        </p:nvSpPr>
        <p:spPr/>
        <p:txBody>
          <a:bodyPr/>
          <a:lstStyle/>
          <a:p>
            <a:r>
              <a:rPr lang="en-GB"/>
              <a:t>Will Butler</a:t>
            </a:r>
            <a:endParaRPr lang="en-GB" dirty="0"/>
          </a:p>
          <a:p>
            <a:r>
              <a:rPr lang="en-GB" dirty="0"/>
              <a:t>The National Archives</a:t>
            </a:r>
          </a:p>
          <a:p>
            <a:r>
              <a:rPr lang="en-GB" dirty="0"/>
              <a:t>Kew, Richmond</a:t>
            </a:r>
          </a:p>
          <a:p>
            <a:r>
              <a:rPr lang="en-GB" dirty="0"/>
              <a:t>TW9 4DU</a:t>
            </a:r>
          </a:p>
        </p:txBody>
      </p:sp>
    </p:spTree>
    <p:extLst>
      <p:ext uri="{BB962C8B-B14F-4D97-AF65-F5344CB8AC3E}">
        <p14:creationId xmlns:p14="http://schemas.microsoft.com/office/powerpoint/2010/main" val="746822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FDCC09-0850-5409-E9D6-D667634828C0}"/>
              </a:ext>
            </a:extLst>
          </p:cNvPr>
          <p:cNvSpPr>
            <a:spLocks noGrp="1"/>
          </p:cNvSpPr>
          <p:nvPr>
            <p:ph type="title"/>
          </p:nvPr>
        </p:nvSpPr>
        <p:spPr/>
        <p:txBody>
          <a:bodyPr/>
          <a:lstStyle/>
          <a:p>
            <a:endParaRPr lang="en-GB"/>
          </a:p>
        </p:txBody>
      </p:sp>
      <p:pic>
        <p:nvPicPr>
          <p:cNvPr id="4" name="Picture 3"/>
          <p:cNvPicPr>
            <a:picLocks noChangeAspect="1"/>
          </p:cNvPicPr>
          <p:nvPr/>
        </p:nvPicPr>
        <p:blipFill rotWithShape="1">
          <a:blip r:embed="rId2"/>
          <a:srcRect l="13337" t="3074" r="9743" b="57068"/>
          <a:stretch/>
        </p:blipFill>
        <p:spPr>
          <a:xfrm>
            <a:off x="581892" y="554182"/>
            <a:ext cx="9947562" cy="5808795"/>
          </a:xfrm>
          <a:prstGeom prst="rect">
            <a:avLst/>
          </a:prstGeom>
        </p:spPr>
      </p:pic>
    </p:spTree>
    <p:extLst>
      <p:ext uri="{BB962C8B-B14F-4D97-AF65-F5344CB8AC3E}">
        <p14:creationId xmlns:p14="http://schemas.microsoft.com/office/powerpoint/2010/main" val="4022172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68935-0183-5A58-F31B-C94055C1CA70}"/>
              </a:ext>
            </a:extLst>
          </p:cNvPr>
          <p:cNvSpPr>
            <a:spLocks noGrp="1"/>
          </p:cNvSpPr>
          <p:nvPr>
            <p:ph type="title"/>
          </p:nvPr>
        </p:nvSpPr>
        <p:spPr/>
        <p:txBody>
          <a:bodyPr/>
          <a:lstStyle/>
          <a:p>
            <a:endParaRPr lang="en-GB"/>
          </a:p>
        </p:txBody>
      </p:sp>
      <p:sp>
        <p:nvSpPr>
          <p:cNvPr id="5" name="Content Placeholder 4">
            <a:extLst>
              <a:ext uri="{FF2B5EF4-FFF2-40B4-BE49-F238E27FC236}">
                <a16:creationId xmlns:a16="http://schemas.microsoft.com/office/drawing/2014/main" id="{1DC6A5CD-E820-AED5-CB1E-BA10005A7D74}"/>
              </a:ext>
            </a:extLst>
          </p:cNvPr>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lgn="l">
              <a:defRPr/>
            </a:pPr>
            <a:fld id="{EB4D8D2B-C4B9-4D8E-B488-4B3FF9A4ADD0}" type="slidenum">
              <a:rPr lang="en-GB"/>
              <a:pPr algn="l">
                <a:defRPr/>
              </a:pPr>
              <a:t>7</a:t>
            </a:fld>
            <a:endParaRPr lang="en-GB" dirty="0"/>
          </a:p>
        </p:txBody>
      </p:sp>
      <p:pic>
        <p:nvPicPr>
          <p:cNvPr id="7173" name="Picture 6" descr="H:\Documents\Forces Sources IMAGE SLIDES - ARMY\2OR Service Record - Statement of the Servic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98" b="7090"/>
          <a:stretch/>
        </p:blipFill>
        <p:spPr bwMode="auto">
          <a:xfrm>
            <a:off x="566737" y="366486"/>
            <a:ext cx="4851400" cy="612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7" descr="H:\Documents\Forces Sources IMAGE SLIDES - ARMY\3OR Service Record - Casualty For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386" b="7090"/>
          <a:stretch/>
        </p:blipFill>
        <p:spPr bwMode="auto">
          <a:xfrm>
            <a:off x="5419725" y="359229"/>
            <a:ext cx="5286375" cy="613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6856413" y="3681414"/>
            <a:ext cx="1168400" cy="125888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Tree>
    <p:custDataLst>
      <p:tags r:id="rId1"/>
    </p:custDataLst>
    <p:extLst>
      <p:ext uri="{BB962C8B-B14F-4D97-AF65-F5344CB8AC3E}">
        <p14:creationId xmlns:p14="http://schemas.microsoft.com/office/powerpoint/2010/main" val="1247314803"/>
      </p:ext>
    </p:extLst>
  </p:cSld>
  <p:clrMapOvr>
    <a:masterClrMapping/>
  </p:clrMapOvr>
  <mc:AlternateContent xmlns:mc="http://schemas.openxmlformats.org/markup-compatibility/2006" xmlns:p14="http://schemas.microsoft.com/office/powerpoint/2010/main">
    <mc:Choice Requires="p14">
      <p:transition spd="slow" p14:dur="2000" advTm="87421"/>
    </mc:Choice>
    <mc:Fallback xmlns="">
      <p:transition spd="slow" advTm="8742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GB" altLang="en-US" sz="3200" b="1" dirty="0">
                <a:latin typeface="+mj-lt"/>
                <a:cs typeface="Arial" charset="0"/>
              </a:rPr>
              <a:t>Other other ranks service records…	</a:t>
            </a:r>
          </a:p>
        </p:txBody>
      </p:sp>
      <p:sp>
        <p:nvSpPr>
          <p:cNvPr id="9219" name="Content Placeholder 2"/>
          <p:cNvSpPr>
            <a:spLocks noGrp="1"/>
          </p:cNvSpPr>
          <p:nvPr>
            <p:ph idx="1"/>
          </p:nvPr>
        </p:nvSpPr>
        <p:spPr/>
        <p:txBody>
          <a:bodyPr rtlCol="0">
            <a:noAutofit/>
          </a:bodyPr>
          <a:lstStyle/>
          <a:p>
            <a:pPr algn="just">
              <a:defRPr/>
            </a:pPr>
            <a:r>
              <a:rPr lang="en-US" altLang="en-US" sz="2400" dirty="0">
                <a:cs typeface="Arial" panose="020B0604020202020204" pitchFamily="34" charset="0"/>
              </a:rPr>
              <a:t>Records for the Household Cavalry between 1799 and 1920 are digitised and available on our website in the series </a:t>
            </a:r>
            <a:r>
              <a:rPr lang="en-US" altLang="en-US" sz="2400" dirty="0">
                <a:cs typeface="Arial" panose="020B0604020202020204" pitchFamily="34" charset="0"/>
                <a:hlinkClick r:id="rId2"/>
              </a:rPr>
              <a:t>WO 400 </a:t>
            </a:r>
            <a:r>
              <a:rPr lang="en-US" altLang="en-US" sz="2400" dirty="0">
                <a:cs typeface="Arial" panose="020B0604020202020204" pitchFamily="34" charset="0"/>
              </a:rPr>
              <a:t>– that’s a further c.8,000 men for the First World War</a:t>
            </a:r>
            <a:r>
              <a:rPr lang="en-US" altLang="en-US" sz="2400">
                <a:cs typeface="Arial" panose="020B0604020202020204" pitchFamily="34" charset="0"/>
              </a:rPr>
              <a:t>. </a:t>
            </a:r>
            <a:endParaRPr lang="en-US" altLang="en-US" sz="2400" i="1" dirty="0">
              <a:cs typeface="Arial" panose="020B0604020202020204" pitchFamily="34" charset="0"/>
            </a:endParaRPr>
          </a:p>
          <a:p>
            <a:pPr algn="just">
              <a:defRPr/>
            </a:pPr>
            <a:endParaRPr lang="en-US" altLang="en-US" sz="2400" dirty="0">
              <a:cs typeface="Arial" panose="020B0604020202020204" pitchFamily="34" charset="0"/>
            </a:endParaRPr>
          </a:p>
          <a:p>
            <a:pPr algn="just">
              <a:defRPr/>
            </a:pPr>
            <a:r>
              <a:rPr lang="en-US" altLang="en-US" sz="2400" dirty="0">
                <a:cs typeface="Arial" panose="020B0604020202020204" pitchFamily="34" charset="0"/>
              </a:rPr>
              <a:t>Guards infantry regiments (Grenadier, Coldstream, Scots, Irish, Welsh and Machine Gun Guards) </a:t>
            </a:r>
            <a:r>
              <a:rPr lang="en-US" altLang="en-US" sz="2400">
                <a:cs typeface="Arial" panose="020B0604020202020204" pitchFamily="34" charset="0"/>
              </a:rPr>
              <a:t>are part of the MOD Service Record transfer to TNA</a:t>
            </a:r>
            <a:endParaRPr lang="en-US" altLang="en-US" sz="2400" dirty="0">
              <a:cs typeface="Arial" panose="020B0604020202020204" pitchFamily="34" charset="0"/>
            </a:endParaRPr>
          </a:p>
        </p:txBody>
      </p:sp>
      <p:sp>
        <p:nvSpPr>
          <p:cNvPr id="4" name="Slide Number Placeholder 3"/>
          <p:cNvSpPr>
            <a:spLocks noGrp="1"/>
          </p:cNvSpPr>
          <p:nvPr>
            <p:ph type="sldNum" sz="quarter" idx="12"/>
          </p:nvPr>
        </p:nvSpPr>
        <p:spPr/>
        <p:txBody>
          <a:bodyPr/>
          <a:lstStyle/>
          <a:p>
            <a:pPr algn="l">
              <a:defRPr/>
            </a:pPr>
            <a:fld id="{D65A15EE-FFA5-4CF7-8F93-452D91476643}" type="slidenum">
              <a:rPr lang="en-GB"/>
              <a:pPr algn="l">
                <a:defRPr/>
              </a:pPr>
              <a:t>8</a:t>
            </a:fld>
            <a:endParaRPr lang="en-GB" dirty="0"/>
          </a:p>
        </p:txBody>
      </p:sp>
    </p:spTree>
    <p:extLst>
      <p:ext uri="{BB962C8B-B14F-4D97-AF65-F5344CB8AC3E}">
        <p14:creationId xmlns:p14="http://schemas.microsoft.com/office/powerpoint/2010/main" val="2639069727"/>
      </p:ext>
    </p:extLst>
  </p:cSld>
  <p:clrMapOvr>
    <a:masterClrMapping/>
  </p:clrMapOvr>
  <mc:AlternateContent xmlns:mc="http://schemas.openxmlformats.org/markup-compatibility/2006" xmlns:p14="http://schemas.microsoft.com/office/powerpoint/2010/main">
    <mc:Choice Requires="p14">
      <p:transition spd="slow" p14:dur="2000" advTm="73610"/>
    </mc:Choice>
    <mc:Fallback xmlns="">
      <p:transition spd="slow" advTm="7361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eaLnBrk="1" hangingPunct="1"/>
            <a:r>
              <a:rPr lang="en-GB" altLang="en-US" b="1">
                <a:latin typeface="+mj-lt"/>
                <a:cs typeface="Arial" charset="0"/>
                <a:hlinkClick r:id="rId2"/>
              </a:rPr>
              <a:t>WO 400</a:t>
            </a:r>
            <a:endParaRPr lang="en-GB" altLang="en-US" b="1" dirty="0">
              <a:latin typeface="+mj-lt"/>
              <a:cs typeface="Arial" charset="0"/>
            </a:endParaRPr>
          </a:p>
        </p:txBody>
      </p:sp>
      <p:sp>
        <p:nvSpPr>
          <p:cNvPr id="4" name="Slide Number Placeholder 3"/>
          <p:cNvSpPr>
            <a:spLocks noGrp="1"/>
          </p:cNvSpPr>
          <p:nvPr>
            <p:ph type="sldNum" sz="quarter" idx="12"/>
          </p:nvPr>
        </p:nvSpPr>
        <p:spPr/>
        <p:txBody>
          <a:bodyPr/>
          <a:lstStyle/>
          <a:p>
            <a:pPr algn="l">
              <a:defRPr/>
            </a:pPr>
            <a:fld id="{D65A15EE-FFA5-4CF7-8F93-452D91476643}" type="slidenum">
              <a:rPr lang="en-GB"/>
              <a:pPr algn="l">
                <a:defRPr/>
              </a:pPr>
              <a:t>9</a:t>
            </a:fld>
            <a:endParaRPr lang="en-GB" dirty="0"/>
          </a:p>
        </p:txBody>
      </p:sp>
      <p:pic>
        <p:nvPicPr>
          <p:cNvPr id="2" name="Picture 1"/>
          <p:cNvPicPr>
            <a:picLocks noChangeAspect="1"/>
          </p:cNvPicPr>
          <p:nvPr/>
        </p:nvPicPr>
        <p:blipFill>
          <a:blip r:embed="rId3"/>
          <a:stretch>
            <a:fillRect/>
          </a:stretch>
        </p:blipFill>
        <p:spPr>
          <a:xfrm>
            <a:off x="401053" y="258555"/>
            <a:ext cx="4108237" cy="6280358"/>
          </a:xfrm>
          <a:prstGeom prst="rect">
            <a:avLst/>
          </a:prstGeom>
        </p:spPr>
      </p:pic>
      <p:pic>
        <p:nvPicPr>
          <p:cNvPr id="6" name="Picture 5"/>
          <p:cNvPicPr>
            <a:picLocks noChangeAspect="1"/>
          </p:cNvPicPr>
          <p:nvPr/>
        </p:nvPicPr>
        <p:blipFill>
          <a:blip r:embed="rId4"/>
          <a:stretch>
            <a:fillRect/>
          </a:stretch>
        </p:blipFill>
        <p:spPr>
          <a:xfrm>
            <a:off x="4509290" y="1648918"/>
            <a:ext cx="6040205" cy="4889995"/>
          </a:xfrm>
          <a:prstGeom prst="rect">
            <a:avLst/>
          </a:prstGeom>
        </p:spPr>
      </p:pic>
    </p:spTree>
    <p:extLst>
      <p:ext uri="{BB962C8B-B14F-4D97-AF65-F5344CB8AC3E}">
        <p14:creationId xmlns:p14="http://schemas.microsoft.com/office/powerpoint/2010/main" val="2571029047"/>
      </p:ext>
    </p:extLst>
  </p:cSld>
  <p:clrMapOvr>
    <a:masterClrMapping/>
  </p:clrMapOvr>
  <mc:AlternateContent xmlns:mc="http://schemas.openxmlformats.org/markup-compatibility/2006" xmlns:p14="http://schemas.microsoft.com/office/powerpoint/2010/main">
    <mc:Choice Requires="p14">
      <p:transition spd="slow" p14:dur="2000" advTm="138910"/>
    </mc:Choice>
    <mc:Fallback xmlns="">
      <p:transition spd="slow" advTm="13891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53.4"/>
</p:tagLst>
</file>

<file path=ppt/tags/tag2.xml><?xml version="1.0" encoding="utf-8"?>
<p:tagLst xmlns:a="http://schemas.openxmlformats.org/drawingml/2006/main" xmlns:r="http://schemas.openxmlformats.org/officeDocument/2006/relationships" xmlns:p="http://schemas.openxmlformats.org/presentationml/2006/main">
  <p:tag name="TIMING" val="|5.8|12.6"/>
</p:tagLst>
</file>

<file path=ppt/tags/tag3.xml><?xml version="1.0" encoding="utf-8"?>
<p:tagLst xmlns:a="http://schemas.openxmlformats.org/drawingml/2006/main" xmlns:r="http://schemas.openxmlformats.org/officeDocument/2006/relationships" xmlns:p="http://schemas.openxmlformats.org/presentationml/2006/main">
  <p:tag name="TIMING" val="|16.9|14.8|17.1"/>
</p:tagLst>
</file>

<file path=ppt/theme/theme1.xml><?xml version="1.0" encoding="utf-8"?>
<a:theme xmlns:a="http://schemas.openxmlformats.org/drawingml/2006/main" name="National Archives PPT Theme">
  <a:themeElements>
    <a:clrScheme name="TNA Main Colour Theme">
      <a:dk1>
        <a:sysClr val="windowText" lastClr="000000"/>
      </a:dk1>
      <a:lt1>
        <a:sysClr val="window" lastClr="FFFFFF"/>
      </a:lt1>
      <a:dk2>
        <a:srgbClr val="44546A"/>
      </a:dk2>
      <a:lt2>
        <a:srgbClr val="E7E6E6"/>
      </a:lt2>
      <a:accent1>
        <a:srgbClr val="000000"/>
      </a:accent1>
      <a:accent2>
        <a:srgbClr val="654E37"/>
      </a:accent2>
      <a:accent3>
        <a:srgbClr val="9C193A"/>
      </a:accent3>
      <a:accent4>
        <a:srgbClr val="8F3415"/>
      </a:accent4>
      <a:accent5>
        <a:srgbClr val="00623B"/>
      </a:accent5>
      <a:accent6>
        <a:srgbClr val="004C7E"/>
      </a:accent6>
      <a:hlink>
        <a:srgbClr val="9C193A"/>
      </a:hlink>
      <a:folHlink>
        <a:srgbClr val="9C193A"/>
      </a:folHlink>
    </a:clrScheme>
    <a:fontScheme name="National Archive font theme">
      <a:majorFont>
        <a:latin typeface="Supria Sans Cond Medium"/>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chemeClr val="tx1"/>
          </a:solidFill>
        </a:ln>
      </a:spPr>
      <a:bodyPr rtlCol="0" anchor="ctr"/>
      <a:lstStyle>
        <a:defPPr algn="ctr">
          <a:spcAft>
            <a:spcPts val="1000"/>
          </a:spcAft>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19050">
          <a:noFill/>
          <a:miter lim="800000"/>
        </a:ln>
      </a:spPr>
      <a:bodyPr wrap="square" lIns="0" tIns="0" rIns="0" bIns="0" rtlCol="0">
        <a:noAutofit/>
      </a:bodyPr>
      <a:lstStyle>
        <a:defPPr algn="l">
          <a:spcAft>
            <a:spcPts val="1000"/>
          </a:spcAft>
          <a:defRPr sz="1400" dirty="0" err="1" smtClean="0"/>
        </a:defPPr>
      </a:lstStyle>
    </a:txDef>
  </a:objectDefaults>
  <a:extraClrSchemeLst/>
  <a:custClrLst>
    <a:custClr name="Black">
      <a:srgbClr val="000000"/>
    </a:custClr>
    <a:custClr name="Brown">
      <a:srgbClr val="654E37"/>
    </a:custClr>
    <a:custClr name="Maroon">
      <a:srgbClr val="9C193A"/>
    </a:custClr>
    <a:custClr name="Chestnut">
      <a:srgbClr val="8F3415"/>
    </a:custClr>
    <a:custClr name="Forest">
      <a:srgbClr val="00623B"/>
    </a:custClr>
    <a:custClr name="Navy">
      <a:srgbClr val="004C7E"/>
    </a:custClr>
    <a:custClr name=" ">
      <a:srgbClr val="FFFFFF"/>
    </a:custClr>
    <a:custClr name=" ">
      <a:srgbClr val="FFFFFF"/>
    </a:custClr>
    <a:custClr name=" ">
      <a:srgbClr val="FFFFFF"/>
    </a:custClr>
    <a:custClr name=" ">
      <a:srgbClr val="FFFFFF"/>
    </a:custClr>
    <a:custClr name="Grey">
      <a:srgbClr val="8C9694"/>
    </a:custClr>
    <a:custClr name="Yellow">
      <a:srgbClr val="FFCC00"/>
    </a:custClr>
    <a:custClr name="Pink">
      <a:srgbClr val="FE1D57"/>
    </a:custClr>
    <a:custClr name="Orange">
      <a:srgbClr val="FD3F03"/>
    </a:custClr>
    <a:custClr name="Green">
      <a:srgbClr val="86BC25"/>
    </a:custClr>
    <a:custClr name="Blue">
      <a:srgbClr val="00B0FF"/>
    </a:custClr>
    <a:custClr name=" ">
      <a:srgbClr val="FFFFFF"/>
    </a:custClr>
    <a:custClr name=" ">
      <a:srgbClr val="FFFFFF"/>
    </a:custClr>
    <a:custClr name=" ">
      <a:srgbClr val="FFFFFF"/>
    </a:custClr>
    <a:custClr name=" ">
      <a:srgbClr val="FFFFFF"/>
    </a:custClr>
    <a:custClr name="Light Grey">
      <a:srgbClr val="D9D9D6"/>
    </a:custClr>
    <a:custClr name="Cream">
      <a:srgbClr val="F9F7E2"/>
    </a:custClr>
    <a:custClr name="Pastel Pink">
      <a:srgbClr val="FAD3D4"/>
    </a:custClr>
    <a:custClr name="Pastel Orange">
      <a:srgbClr val="F9E1BC"/>
    </a:custClr>
    <a:custClr name="Pastel Green">
      <a:srgbClr val="DDE5D5"/>
    </a:custClr>
    <a:custClr name="Pastel Blue">
      <a:srgbClr val="D4E5EF"/>
    </a:custClr>
    <a:custClr name=" ">
      <a:srgbClr val="FFFFFF"/>
    </a:custClr>
    <a:custClr name=" ">
      <a:srgbClr val="FFFFFF"/>
    </a:custClr>
    <a:custClr name=" ">
      <a:srgbClr val="FFFFFF"/>
    </a:custClr>
    <a:custClr name=" ">
      <a:srgbClr val="FFFFFF"/>
    </a:custClr>
    <a:custClr name="Light Grey 50%">
      <a:srgbClr val="ECECEA"/>
    </a:custClr>
    <a:custClr name="Cream 50%">
      <a:srgbClr val="FCFBDE"/>
    </a:custClr>
    <a:custClr name="Pastel Pink 50%">
      <a:srgbClr val="FCE9E9"/>
    </a:custClr>
    <a:custClr name="Pastel Orange 50%">
      <a:srgbClr val="FCF0DD"/>
    </a:custClr>
    <a:custClr name="Pastel Green 50%">
      <a:srgbClr val="EEF2EA"/>
    </a:custClr>
    <a:custClr name="Pastel Blue 50%">
      <a:srgbClr val="E9F2F7"/>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TNA_PowerpointTemplate052023" id="{67CB05DC-F436-4DE6-B086-9FFD3E84AFEC}" vid="{25D5DE75-23F3-4DB0-8A16-5B36C557F5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t:contentTypeSchema xmlns:ct="http://schemas.microsoft.com/office/2006/metadata/contentType" xmlns:ma="http://schemas.microsoft.com/office/2006/metadata/properties/metaAttributes" ct:_="" ma:_="" ma:contentTypeName="TNA Document" ma:contentTypeID="0x0101005D679CA3F8E696449A285DF9D1DAE831005D1D20002A89A44F8398D095BF8C5442" ma:contentTypeVersion="6" ma:contentTypeDescription="" ma:contentTypeScope="" ma:versionID="1ee04716fc3af7f978b2188c7816dc78">
  <xsd:schema xmlns:xsd="http://www.w3.org/2001/XMLSchema" xmlns:xs="http://www.w3.org/2001/XMLSchema" xmlns:p="http://schemas.microsoft.com/office/2006/metadata/properties" xmlns:ns1="http://schemas.microsoft.com/sharepoint/v3" xmlns:ns2="b55421fe-d432-41c3-a616-7a047f898650" xmlns:ns3="bfd76703-3fd0-4101-b23c-5c34a5e79d15" targetNamespace="http://schemas.microsoft.com/office/2006/metadata/properties" ma:root="true" ma:fieldsID="a9197234afc715169eba1dbe68a8f5fb" ns1:_="" ns2:_="" ns3:_="">
    <xsd:import namespace="http://schemas.microsoft.com/sharepoint/v3"/>
    <xsd:import namespace="b55421fe-d432-41c3-a616-7a047f898650"/>
    <xsd:import namespace="bfd76703-3fd0-4101-b23c-5c34a5e79d15"/>
    <xsd:element name="properties">
      <xsd:complexType>
        <xsd:sequence>
          <xsd:element name="documentManagement">
            <xsd:complexType>
              <xsd:all>
                <xsd:element ref="ns2:Objective_id" minOccurs="0"/>
                <xsd:element ref="ns2:Notes1" minOccurs="0"/>
                <xsd:element ref="ns2:Objective_filepath" minOccurs="0"/>
                <xsd:element ref="ns2:Objective_template" minOccurs="0"/>
                <xsd:element ref="ns2:Protective_x0020_Marking" minOccurs="0"/>
                <xsd:element ref="ns2:Objective_disposal_date" minOccurs="0"/>
                <xsd:element ref="ns2:Objective_date_sentenced" minOccurs="0"/>
                <xsd:element ref="ns2:Objective_disposal_schedule" minOccurs="0"/>
                <xsd:element ref="ns2:Objective_date_trigger" minOccurs="0"/>
                <xsd:element ref="ns2:Objective_manually_sentenced" minOccurs="0"/>
                <xsd:element ref="ns2:Objective_repository" minOccurs="0"/>
                <xsd:element ref="ns2:Objective_doc_extension" minOccurs="0"/>
                <xsd:element ref="ns2:Objective_created_by" minOccurs="0"/>
                <xsd:element ref="ns2:Objective_modified_by" minOccurs="0"/>
                <xsd:element ref="ns2:Reason_for_closire" minOccurs="0"/>
                <xsd:element ref="ns2:Closure_review_date" minOccurs="0"/>
                <xsd:element ref="ns2:Date_closed" minOccurs="0"/>
                <xsd:element ref="ns1:_dlc_Exempt"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5"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55421fe-d432-41c3-a616-7a047f898650" elementFormDefault="qualified">
    <xsd:import namespace="http://schemas.microsoft.com/office/2006/documentManagement/types"/>
    <xsd:import namespace="http://schemas.microsoft.com/office/infopath/2007/PartnerControls"/>
    <xsd:element name="Objective_id" ma:index="8" nillable="true" ma:displayName="Objective_id" ma:internalName="Objective_id" ma:readOnly="false">
      <xsd:simpleType>
        <xsd:restriction base="dms:Text">
          <xsd:maxLength value="255"/>
        </xsd:restriction>
      </xsd:simpleType>
    </xsd:element>
    <xsd:element name="Notes1" ma:index="9" nillable="true" ma:displayName="Notes" ma:internalName="Notes1">
      <xsd:simpleType>
        <xsd:restriction base="dms:Note">
          <xsd:maxLength value="255"/>
        </xsd:restriction>
      </xsd:simpleType>
    </xsd:element>
    <xsd:element name="Objective_filepath" ma:index="10" nillable="true" ma:displayName="Objective_filepath" ma:internalName="Objective_filepath" ma:readOnly="false">
      <xsd:simpleType>
        <xsd:restriction base="dms:Note">
          <xsd:maxLength value="255"/>
        </xsd:restriction>
      </xsd:simpleType>
    </xsd:element>
    <xsd:element name="Objective_template" ma:index="11" nillable="true" ma:displayName="Objective_template" ma:default="No" ma:format="Dropdown" ma:internalName="Objective_template" ma:readOnly="false">
      <xsd:simpleType>
        <xsd:restriction base="dms:Choice">
          <xsd:enumeration value="Yes"/>
          <xsd:enumeration value="No"/>
        </xsd:restriction>
      </xsd:simpleType>
    </xsd:element>
    <xsd:element name="Protective_x0020_Marking" ma:index="12" nillable="true" ma:displayName="Protective Marking" ma:format="Dropdown" ma:internalName="Protective_x0020_Marking">
      <xsd:simpleType>
        <xsd:restriction base="dms:Choice">
          <xsd:enumeration value="OFFICIAL-SENSITIVE"/>
          <xsd:enumeration value="OFFICIAL-SENSITIVE-COMMERCIAL"/>
          <xsd:enumeration value="OFFICIAL-SENSITIVE-PERSONAL"/>
        </xsd:restriction>
      </xsd:simpleType>
    </xsd:element>
    <xsd:element name="Objective_disposal_date" ma:index="13" nillable="true" ma:displayName="Objective_disposal_date" ma:format="DateTime" ma:hidden="true" ma:internalName="Objective_disposal_date" ma:readOnly="false">
      <xsd:simpleType>
        <xsd:restriction base="dms:DateTime"/>
      </xsd:simpleType>
    </xsd:element>
    <xsd:element name="Objective_date_sentenced" ma:index="14" nillable="true" ma:displayName="Objective_date_sentenced" ma:format="DateTime" ma:hidden="true" ma:internalName="Objective_date_sentenced" ma:readOnly="false">
      <xsd:simpleType>
        <xsd:restriction base="dms:DateTime"/>
      </xsd:simpleType>
    </xsd:element>
    <xsd:element name="Objective_disposal_schedule" ma:index="15" nillable="true" ma:displayName="Objective_disposal_schedule" ma:hidden="true" ma:internalName="Objective_disposal_schedule" ma:readOnly="false">
      <xsd:simpleType>
        <xsd:restriction base="dms:Text">
          <xsd:maxLength value="255"/>
        </xsd:restriction>
      </xsd:simpleType>
    </xsd:element>
    <xsd:element name="Objective_date_trigger" ma:index="16" nillable="true" ma:displayName="Objective_date_trigger" ma:format="DateTime" ma:hidden="true" ma:internalName="Objective_date_trigger" ma:readOnly="false">
      <xsd:simpleType>
        <xsd:restriction base="dms:DateTime"/>
      </xsd:simpleType>
    </xsd:element>
    <xsd:element name="Objective_manually_sentenced" ma:index="17" nillable="true" ma:displayName="Objective_manually_sentenced" ma:default="No" ma:format="Dropdown" ma:hidden="true" ma:internalName="Objective_manually_sentenced" ma:readOnly="false">
      <xsd:simpleType>
        <xsd:restriction base="dms:Choice">
          <xsd:enumeration value="Yes"/>
          <xsd:enumeration value="No"/>
        </xsd:restriction>
      </xsd:simpleType>
    </xsd:element>
    <xsd:element name="Objective_repository" ma:index="18" nillable="true" ma:displayName="Objective_repository" ma:hidden="true" ma:internalName="Objective_repository" ma:readOnly="false">
      <xsd:simpleType>
        <xsd:restriction base="dms:Text">
          <xsd:maxLength value="255"/>
        </xsd:restriction>
      </xsd:simpleType>
    </xsd:element>
    <xsd:element name="Objective_doc_extension" ma:index="19" nillable="true" ma:displayName="Objective_doc_extension" ma:internalName="Objective_doc_extension" ma:readOnly="false">
      <xsd:simpleType>
        <xsd:restriction base="dms:Text">
          <xsd:maxLength value="255"/>
        </xsd:restriction>
      </xsd:simpleType>
    </xsd:element>
    <xsd:element name="Objective_created_by" ma:index="20" nillable="true" ma:displayName="Objective_created_by" ma:internalName="Objective_created_by">
      <xsd:simpleType>
        <xsd:restriction base="dms:Text">
          <xsd:maxLength value="255"/>
        </xsd:restriction>
      </xsd:simpleType>
    </xsd:element>
    <xsd:element name="Objective_modified_by" ma:index="21" nillable="true" ma:displayName="Objective_modified_by" ma:internalName="Objective_modified_by">
      <xsd:simpleType>
        <xsd:restriction base="dms:Text">
          <xsd:maxLength value="255"/>
        </xsd:restriction>
      </xsd:simpleType>
    </xsd:element>
    <xsd:element name="Reason_for_closire" ma:index="22" nillable="true" ma:displayName="Closure_decision_reason" ma:hidden="true" ma:internalName="Reason_for_closire" ma:readOnly="false">
      <xsd:simpleType>
        <xsd:restriction base="dms:Text">
          <xsd:maxLength value="255"/>
        </xsd:restriction>
      </xsd:simpleType>
    </xsd:element>
    <xsd:element name="Closure_review_date" ma:index="23" nillable="true" ma:displayName="Closure_review_date" ma:format="DateOnly" ma:hidden="true" ma:internalName="Closure_review_date" ma:readOnly="false">
      <xsd:simpleType>
        <xsd:restriction base="dms:DateTime"/>
      </xsd:simpleType>
    </xsd:element>
    <xsd:element name="Date_closed" ma:index="24" nillable="true" ma:displayName="Date_closed" ma:format="DateTime" ma:hidden="true" ma:internalName="Date_closed"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fd76703-3fd0-4101-b23c-5c34a5e79d15" elementFormDefault="qualified">
    <xsd:import namespace="http://schemas.microsoft.com/office/2006/documentManagement/types"/>
    <xsd:import namespace="http://schemas.microsoft.com/office/infopath/2007/PartnerControls"/>
    <xsd:element name="_dlc_DocId" ma:index="26" nillable="true" ma:displayName="Document ID Value" ma:description="The value of the document ID assigned to this item." ma:internalName="_dlc_DocId" ma:readOnly="true">
      <xsd:simpleType>
        <xsd:restriction base="dms:Text"/>
      </xsd:simpleType>
    </xsd:element>
    <xsd:element name="_dlc_DocIdUrl" ma:index="2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p:Policy xmlns:p="office.server.policy" id="" local="true">
  <p:Name>TNA Document</p:Name>
  <p:Description/>
  <p:Statement/>
  <p:PolicyItems>
    <p:PolicyItem featureId="Microsoft.Office.RecordsManagement.PolicyFeatures.PolicyAudit" staticId="0x0101005D679CA3F8E696449A285DF9D1DAE831|1757814118" UniqueId="a5bd7b12-cb9e-44fb-9885-02a962b52751">
      <p:Name>Auditing</p:Name>
      <p:Description>Audits user actions on documents and list items to the Audit Log.</p:Description>
      <p:CustomData>
        <Audit>
          <Update/>
          <CheckInOut/>
          <MoveCopy/>
          <DeleteRestore/>
        </Audit>
      </p:CustomData>
    </p:PolicyItem>
  </p:PolicyItems>
</p:Policy>
</file>

<file path=customXml/item3.xml><?xml version="1.0" encoding="utf-8"?>
<?mso-contentType ?>
<spe:Receivers xmlns:spe="http://schemas.microsoft.com/sharepoint/events">
  <Receiver>
    <Name>Policy Auditing</Name>
    <Synchronization>Synchronous</Synchronization>
    <Type>10001</Type>
    <SequenceNumber>1100</SequenceNumber>
    <Url/>
    <Assembly>Microsoft.Office.Policy, Version=16.0.0.0, Culture=neutral, PublicKeyToken=71e9bce111e9429c</Assembly>
    <Class>Microsoft.Office.RecordsManagement.Internal.AuditHandler</Class>
    <Data/>
    <Filter/>
  </Receiver>
  <Receiver>
    <Name>Policy Auditing</Name>
    <Synchronization>Synchronous</Synchronization>
    <Type>10002</Type>
    <SequenceNumber>1101</SequenceNumber>
    <Url/>
    <Assembly>Microsoft.Office.Policy, Version=16.0.0.0, Culture=neutral, PublicKeyToken=71e9bce111e9429c</Assembly>
    <Class>Microsoft.Office.RecordsManagement.Internal.AuditHandler</Class>
    <Data/>
    <Filter/>
  </Receiver>
  <Receiver>
    <Name>Policy Auditing</Name>
    <Synchronization>Synchronous</Synchronization>
    <Type>10004</Type>
    <SequenceNumber>1102</SequenceNumber>
    <Url/>
    <Assembly>Microsoft.Office.Policy, Version=16.0.0.0, Culture=neutral, PublicKeyToken=71e9bce111e9429c</Assembly>
    <Class>Microsoft.Office.RecordsManagement.Internal.AuditHandler</Class>
    <Data/>
    <Filter/>
  </Receiver>
  <Receiver>
    <Name>Policy Auditing</Name>
    <Synchronization>Synchronous</Synchronization>
    <Type>10006</Type>
    <SequenceNumber>1103</SequenceNumber>
    <Url/>
    <Assembly>Microsoft.Office.Policy, Version=16.0.0.0, Culture=neutral, PublicKeyToken=71e9bce111e9429c</Assembly>
    <Class>Microsoft.Office.RecordsManagement.Internal.AuditHandler</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_dlc_DocId xmlns="bfd76703-3fd0-4101-b23c-5c34a5e79d15">MCNARNIA-695307289-2894</_dlc_DocId>
    <_dlc_DocIdUrl xmlns="bfd76703-3fd0-4101-b23c-5c34a5e79d15">
      <Url>https://nationalarchivesuk.sharepoint.com/sites/MC_Narnia/_layouts/15/DocIdRedir.aspx?ID=MCNARNIA-695307289-2894</Url>
      <Description>MCNARNIA-695307289-2894</Description>
    </_dlc_DocIdUrl>
    <Objective_manually_sentenced xmlns="b55421fe-d432-41c3-a616-7a047f898650">No</Objective_manually_sentenced>
    <Objective_doc_extension xmlns="b55421fe-d432-41c3-a616-7a047f898650" xsi:nil="true"/>
    <Objective_modified_by xmlns="b55421fe-d432-41c3-a616-7a047f898650" xsi:nil="true"/>
    <Closure_review_date xmlns="b55421fe-d432-41c3-a616-7a047f898650" xsi:nil="true"/>
    <Objective_date_sentenced xmlns="b55421fe-d432-41c3-a616-7a047f898650" xsi:nil="true"/>
    <Objective_filepath xmlns="b55421fe-d432-41c3-a616-7a047f898650" xsi:nil="true"/>
    <Objective_date_trigger xmlns="b55421fe-d432-41c3-a616-7a047f898650" xsi:nil="true"/>
    <Objective_created_by xmlns="b55421fe-d432-41c3-a616-7a047f898650" xsi:nil="true"/>
    <Protective_x0020_Marking xmlns="b55421fe-d432-41c3-a616-7a047f898650" xsi:nil="true"/>
    <Objective_template xmlns="b55421fe-d432-41c3-a616-7a047f898650">No</Objective_template>
    <Objective_disposal_date xmlns="b55421fe-d432-41c3-a616-7a047f898650" xsi:nil="true"/>
    <Date_closed xmlns="b55421fe-d432-41c3-a616-7a047f898650" xsi:nil="true"/>
    <Objective_repository xmlns="b55421fe-d432-41c3-a616-7a047f898650" xsi:nil="true"/>
    <Objective_disposal_schedule xmlns="b55421fe-d432-41c3-a616-7a047f898650" xsi:nil="true"/>
    <Objective_id xmlns="b55421fe-d432-41c3-a616-7a047f898650" xsi:nil="true"/>
    <Notes1 xmlns="b55421fe-d432-41c3-a616-7a047f898650" xsi:nil="true"/>
    <Reason_for_closire xmlns="b55421fe-d432-41c3-a616-7a047f898650" xsi:nil="true"/>
    <_dlc_Exempt xmlns="http://schemas.microsoft.com/sharepoint/v3" xsi:nil="true"/>
    <_dlc_DocIdPersistId xmlns="bfd76703-3fd0-4101-b23c-5c34a5e79d15">false</_dlc_DocIdPersistId>
  </documentManagement>
</p:properties>
</file>

<file path=customXml/item6.xml><?xml version="1.0" encoding="utf-8"?>
<?mso-contentType ?>
<SharedContentType xmlns="Microsoft.SharePoint.Taxonomy.ContentTypeSync" SourceId="20c0fc91-5178-4f65-8d1d-944e60792c5e" ContentTypeId="0x0101005D679CA3F8E696449A285DF9D1DAE831" PreviousValue="false"/>
</file>

<file path=customXml/itemProps1.xml><?xml version="1.0" encoding="utf-8"?>
<ds:datastoreItem xmlns:ds="http://schemas.openxmlformats.org/officeDocument/2006/customXml" ds:itemID="{F603F40E-D4E8-4351-86D2-1EFCA87C8D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55421fe-d432-41c3-a616-7a047f898650"/>
    <ds:schemaRef ds:uri="bfd76703-3fd0-4101-b23c-5c34a5e79d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CB4D91-5BCE-4ED8-89C9-DFD906ECACA1}">
  <ds:schemaRefs>
    <ds:schemaRef ds:uri="office.server.policy"/>
  </ds:schemaRefs>
</ds:datastoreItem>
</file>

<file path=customXml/itemProps3.xml><?xml version="1.0" encoding="utf-8"?>
<ds:datastoreItem xmlns:ds="http://schemas.openxmlformats.org/officeDocument/2006/customXml" ds:itemID="{525203CB-821E-430F-BA57-C5A69FCCFA1C}">
  <ds:schemaRefs>
    <ds:schemaRef ds:uri="http://schemas.microsoft.com/sharepoint/events"/>
  </ds:schemaRefs>
</ds:datastoreItem>
</file>

<file path=customXml/itemProps4.xml><?xml version="1.0" encoding="utf-8"?>
<ds:datastoreItem xmlns:ds="http://schemas.openxmlformats.org/officeDocument/2006/customXml" ds:itemID="{2E6BC028-54DF-4A41-BA73-ACD1E9F09AB5}">
  <ds:schemaRefs>
    <ds:schemaRef ds:uri="http://schemas.microsoft.com/sharepoint/v3/contenttype/forms"/>
  </ds:schemaRefs>
</ds:datastoreItem>
</file>

<file path=customXml/itemProps5.xml><?xml version="1.0" encoding="utf-8"?>
<ds:datastoreItem xmlns:ds="http://schemas.openxmlformats.org/officeDocument/2006/customXml" ds:itemID="{0D88C7A9-9407-4283-B40E-5A4D1323D36E}">
  <ds:schemaRefs>
    <ds:schemaRef ds:uri="http://schemas.microsoft.com/office/2006/metadata/properties"/>
    <ds:schemaRef ds:uri="http://schemas.microsoft.com/office/infopath/2007/PartnerControls"/>
    <ds:schemaRef ds:uri="bfd76703-3fd0-4101-b23c-5c34a5e79d15"/>
    <ds:schemaRef ds:uri="b55421fe-d432-41c3-a616-7a047f898650"/>
    <ds:schemaRef ds:uri="http://schemas.microsoft.com/sharepoint/v3"/>
  </ds:schemaRefs>
</ds:datastoreItem>
</file>

<file path=customXml/itemProps6.xml><?xml version="1.0" encoding="utf-8"?>
<ds:datastoreItem xmlns:ds="http://schemas.openxmlformats.org/officeDocument/2006/customXml" ds:itemID="{12D7EBE5-2E3D-4216-8E8E-2472D2AD9DE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blank</Template>
  <TotalTime>2960</TotalTime>
  <Words>3149</Words>
  <Application>Microsoft Office PowerPoint</Application>
  <PresentationFormat>Widescreen</PresentationFormat>
  <Paragraphs>287</Paragraphs>
  <Slides>55</Slides>
  <Notes>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4" baseType="lpstr">
      <vt:lpstr>Arial</vt:lpstr>
      <vt:lpstr>Calibri</vt:lpstr>
      <vt:lpstr>Calibri Light</vt:lpstr>
      <vt:lpstr>Open Sans</vt:lpstr>
      <vt:lpstr>Roboto Mono</vt:lpstr>
      <vt:lpstr>Supria Sans Cond Medium</vt:lpstr>
      <vt:lpstr>Wingdings</vt:lpstr>
      <vt:lpstr>National Archives PPT Theme</vt:lpstr>
      <vt:lpstr>Organization Chart</vt:lpstr>
      <vt:lpstr>Researching 20th century Military Records at The National Archives</vt:lpstr>
      <vt:lpstr>PowerPoint Presentation</vt:lpstr>
      <vt:lpstr>Types of Military Records </vt:lpstr>
      <vt:lpstr>Records of the British Army, 1914-c.2000</vt:lpstr>
      <vt:lpstr>FWW Other ranks’ service records in WO 363:</vt:lpstr>
      <vt:lpstr>PowerPoint Presentation</vt:lpstr>
      <vt:lpstr>PowerPoint Presentation</vt:lpstr>
      <vt:lpstr>Other other ranks service records… </vt:lpstr>
      <vt:lpstr>WO 400</vt:lpstr>
      <vt:lpstr>Other ranks pension records </vt:lpstr>
      <vt:lpstr>PowerPoint Presentation</vt:lpstr>
      <vt:lpstr>Important to Note: </vt:lpstr>
      <vt:lpstr>First World War officers service records</vt:lpstr>
      <vt:lpstr>PowerPoint Presentation</vt:lpstr>
      <vt:lpstr>WO 138</vt:lpstr>
      <vt:lpstr>PowerPoint Presentation</vt:lpstr>
      <vt:lpstr>Unit War Diaries </vt:lpstr>
      <vt:lpstr>PowerPoint Presentation</vt:lpstr>
      <vt:lpstr>PowerPoint Presentation</vt:lpstr>
      <vt:lpstr>PowerPoint Presentation</vt:lpstr>
      <vt:lpstr>PowerPoint Presentation</vt:lpstr>
      <vt:lpstr>Post-1920 Army Service and MOD Transfer </vt:lpstr>
      <vt:lpstr>Scope of the Records </vt:lpstr>
      <vt:lpstr>Accessing the records already at Kew </vt:lpstr>
      <vt:lpstr>PowerPoint Presentation</vt:lpstr>
      <vt:lpstr>PowerPoint Presentation</vt:lpstr>
      <vt:lpstr>Second World War Unit War Diaries </vt:lpstr>
      <vt:lpstr>PowerPoint Presentation</vt:lpstr>
      <vt:lpstr>Headquarters Papers </vt:lpstr>
      <vt:lpstr>Post-1945 Army Operations </vt:lpstr>
      <vt:lpstr>PowerPoint Presentation</vt:lpstr>
      <vt:lpstr>Records of High Command </vt:lpstr>
      <vt:lpstr>PowerPoint Presentation</vt:lpstr>
      <vt:lpstr>Unit Records </vt:lpstr>
      <vt:lpstr>PowerPoint Presentation</vt:lpstr>
      <vt:lpstr>Specific Operations and Campaigns </vt:lpstr>
      <vt:lpstr>PowerPoint Presentation</vt:lpstr>
      <vt:lpstr>Records of the Royal Navy, 1914-c.2000</vt:lpstr>
      <vt:lpstr>PowerPoint Presentation</vt:lpstr>
      <vt:lpstr>Other personnel records</vt:lpstr>
      <vt:lpstr>PowerPoint Presentation</vt:lpstr>
      <vt:lpstr>Commissioned and Warrant Officers</vt:lpstr>
      <vt:lpstr>PowerPoint Presentation</vt:lpstr>
      <vt:lpstr>Ship’s Records</vt:lpstr>
      <vt:lpstr>PowerPoint Presentation</vt:lpstr>
      <vt:lpstr>Admiralty Registry System in ADM 12</vt:lpstr>
      <vt:lpstr>ADM 12 indexes and digests arrangement  </vt:lpstr>
      <vt:lpstr>PowerPoint Presentation</vt:lpstr>
      <vt:lpstr>PowerPoint Presentation</vt:lpstr>
      <vt:lpstr>Records of the Royal Air Force</vt:lpstr>
      <vt:lpstr>PowerPoint Presentation</vt:lpstr>
      <vt:lpstr>Service record for Albert Ball (killed in action May 1917) </vt:lpstr>
      <vt:lpstr>Sample RAF operational organisation, 1939-45 </vt:lpstr>
      <vt:lpstr>616 Squadron  August 1941 (Bader’s last sortie) AIR 27/2126/35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Researching 20th century Military Records at The National Archives</dc:title>
  <dc:creator>Butler, William</dc:creator>
  <cp:lastModifiedBy>General Secretary OMRS</cp:lastModifiedBy>
  <cp:revision>2</cp:revision>
  <dcterms:created xsi:type="dcterms:W3CDTF">2024-08-23T11:27:02Z</dcterms:created>
  <dcterms:modified xsi:type="dcterms:W3CDTF">2024-09-12T21:08:24Z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1c22e59-6e76-40e7-9277-37c464fc6354_Enabled">
    <vt:lpwstr>true</vt:lpwstr>
  </property>
  <property fmtid="{D5CDD505-2E9C-101B-9397-08002B2CF9AE}" pid="3" name="MSIP_Label_61c22e59-6e76-40e7-9277-37c464fc6354_SetDate">
    <vt:lpwstr>2023-05-02T16:34:21Z</vt:lpwstr>
  </property>
  <property fmtid="{D5CDD505-2E9C-101B-9397-08002B2CF9AE}" pid="4" name="MSIP_Label_61c22e59-6e76-40e7-9277-37c464fc6354_Method">
    <vt:lpwstr>Privileged</vt:lpwstr>
  </property>
  <property fmtid="{D5CDD505-2E9C-101B-9397-08002B2CF9AE}" pid="5" name="MSIP_Label_61c22e59-6e76-40e7-9277-37c464fc6354_Name">
    <vt:lpwstr>OFFICIAL</vt:lpwstr>
  </property>
  <property fmtid="{D5CDD505-2E9C-101B-9397-08002B2CF9AE}" pid="6" name="MSIP_Label_61c22e59-6e76-40e7-9277-37c464fc6354_SiteId">
    <vt:lpwstr>f99512c1-fd9f-4475-9896-9a0b3cdc50ec</vt:lpwstr>
  </property>
  <property fmtid="{D5CDD505-2E9C-101B-9397-08002B2CF9AE}" pid="7" name="MSIP_Label_61c22e59-6e76-40e7-9277-37c464fc6354_ActionId">
    <vt:lpwstr>e739e202-ec64-49d3-9381-cc83accd7901</vt:lpwstr>
  </property>
  <property fmtid="{D5CDD505-2E9C-101B-9397-08002B2CF9AE}" pid="8" name="MSIP_Label_61c22e59-6e76-40e7-9277-37c464fc6354_ContentBits">
    <vt:lpwstr>0</vt:lpwstr>
  </property>
  <property fmtid="{D5CDD505-2E9C-101B-9397-08002B2CF9AE}" pid="9" name="ContentTypeId">
    <vt:lpwstr>0x0101005D679CA3F8E696449A285DF9D1DAE831005D1D20002A89A44F8398D095BF8C5442</vt:lpwstr>
  </property>
  <property fmtid="{D5CDD505-2E9C-101B-9397-08002B2CF9AE}" pid="10" name="_dlc_DocIdItemGuid">
    <vt:lpwstr>b30b509e-2a33-4050-9223-b3dbc2b1f46b</vt:lpwstr>
  </property>
  <property fmtid="{D5CDD505-2E9C-101B-9397-08002B2CF9AE}" pid="11" name="Objective_id_target">
    <vt:lpwstr/>
  </property>
  <property fmtid="{D5CDD505-2E9C-101B-9397-08002B2CF9AE}" pid="12" name="From1">
    <vt:lpwstr/>
  </property>
  <property fmtid="{D5CDD505-2E9C-101B-9397-08002B2CF9AE}" pid="13" name="Date Received">
    <vt:lpwstr/>
  </property>
  <property fmtid="{D5CDD505-2E9C-101B-9397-08002B2CF9AE}" pid="14" name="xd_ProgID">
    <vt:lpwstr/>
  </property>
  <property fmtid="{D5CDD505-2E9C-101B-9397-08002B2CF9AE}" pid="15" name="MediaServiceImageTags">
    <vt:lpwstr/>
  </property>
  <property fmtid="{D5CDD505-2E9C-101B-9397-08002B2CF9AE}" pid="16" name="MediaLengthInSeconds">
    <vt:lpwstr/>
  </property>
  <property fmtid="{D5CDD505-2E9C-101B-9397-08002B2CF9AE}" pid="17" name="_ColorHex">
    <vt:lpwstr/>
  </property>
  <property fmtid="{D5CDD505-2E9C-101B-9397-08002B2CF9AE}" pid="18" name="ComplianceAssetId">
    <vt:lpwstr/>
  </property>
  <property fmtid="{D5CDD505-2E9C-101B-9397-08002B2CF9AE}" pid="19" name="TemplateUrl">
    <vt:lpwstr/>
  </property>
  <property fmtid="{D5CDD505-2E9C-101B-9397-08002B2CF9AE}" pid="20" name="Has Attachments">
    <vt:lpwstr/>
  </property>
  <property fmtid="{D5CDD505-2E9C-101B-9397-08002B2CF9AE}" pid="21" name="Objective_date_closed">
    <vt:lpwstr/>
  </property>
  <property fmtid="{D5CDD505-2E9C-101B-9397-08002B2CF9AE}" pid="22" name="_ExtendedDescription">
    <vt:lpwstr/>
  </property>
  <property fmtid="{D5CDD505-2E9C-101B-9397-08002B2CF9AE}" pid="23" name="_ColorTag">
    <vt:lpwstr/>
  </property>
  <property fmtid="{D5CDD505-2E9C-101B-9397-08002B2CF9AE}" pid="24" name="ConversationID">
    <vt:lpwstr/>
  </property>
  <property fmtid="{D5CDD505-2E9C-101B-9397-08002B2CF9AE}" pid="25" name="_ip_UnifiedCompliancePolicyProperties">
    <vt:lpwstr/>
  </property>
  <property fmtid="{D5CDD505-2E9C-101B-9397-08002B2CF9AE}" pid="26" name="URL">
    <vt:lpwstr/>
  </property>
  <property fmtid="{D5CDD505-2E9C-101B-9397-08002B2CF9AE}" pid="27" name="xd_Signature">
    <vt:lpwstr/>
  </property>
  <property fmtid="{D5CDD505-2E9C-101B-9397-08002B2CF9AE}" pid="28" name="Date Sent">
    <vt:lpwstr/>
  </property>
  <property fmtid="{D5CDD505-2E9C-101B-9397-08002B2CF9AE}" pid="29" name="SharedWithUsers">
    <vt:lpwstr/>
  </property>
  <property fmtid="{D5CDD505-2E9C-101B-9397-08002B2CF9AE}" pid="30" name="BCC">
    <vt:lpwstr/>
  </property>
  <property fmtid="{D5CDD505-2E9C-101B-9397-08002B2CF9AE}" pid="31" name="lcf76f155ced4ddcb4097134ff3c332f">
    <vt:lpwstr/>
  </property>
  <property fmtid="{D5CDD505-2E9C-101B-9397-08002B2CF9AE}" pid="32" name="TaxCatchAll">
    <vt:lpwstr/>
  </property>
  <property fmtid="{D5CDD505-2E9C-101B-9397-08002B2CF9AE}" pid="33" name="_Emoji">
    <vt:lpwstr/>
  </property>
  <property fmtid="{D5CDD505-2E9C-101B-9397-08002B2CF9AE}" pid="34" name="CC">
    <vt:lpwstr/>
  </property>
  <property fmtid="{D5CDD505-2E9C-101B-9397-08002B2CF9AE}" pid="35" name="To">
    <vt:lpwstr/>
  </property>
  <property fmtid="{D5CDD505-2E9C-101B-9397-08002B2CF9AE}" pid="36" name="TriggerFlowInfo">
    <vt:lpwstr/>
  </property>
  <property fmtid="{D5CDD505-2E9C-101B-9397-08002B2CF9AE}" pid="37" name="Order">
    <vt:lpwstr>37500.0000000000</vt:lpwstr>
  </property>
</Properties>
</file>